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b6c2227c4f4e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5970def882440f"/>
  </p:sldMasterIdLst>
  <p:sldIdLst>
    <p:sldId xmlns:r="http://schemas.openxmlformats.org/officeDocument/2006/relationships" id="256" r:id="Rd8caa7df609e4f4e"/>
    <p:sldId xmlns:r="http://schemas.openxmlformats.org/officeDocument/2006/relationships" id="257" r:id="R51768116b5a841ed"/>
    <p:sldId xmlns:r="http://schemas.openxmlformats.org/officeDocument/2006/relationships" id="258" r:id="Rfb13c0fe86044a51"/>
    <p:sldId xmlns:r="http://schemas.openxmlformats.org/officeDocument/2006/relationships" id="259" r:id="R1669c29d4b9144ec"/>
    <p:sldId xmlns:r="http://schemas.openxmlformats.org/officeDocument/2006/relationships" id="260" r:id="R410f25a82e8942b8"/>
    <p:sldId xmlns:r="http://schemas.openxmlformats.org/officeDocument/2006/relationships" id="261" r:id="Rfd823f0ac21d4c0f"/>
    <p:sldId xmlns:r="http://schemas.openxmlformats.org/officeDocument/2006/relationships" id="262" r:id="Rb1d1f1217d494c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970def882440f" /><Relationship Type="http://schemas.openxmlformats.org/officeDocument/2006/relationships/slide" Target="/ppt/slides/slide1.xml" Id="Rd8caa7df609e4f4e" /><Relationship Type="http://schemas.openxmlformats.org/officeDocument/2006/relationships/slide" Target="/ppt/slides/slide2.xml" Id="R51768116b5a841ed" /><Relationship Type="http://schemas.openxmlformats.org/officeDocument/2006/relationships/slide" Target="/ppt/slides/slide3.xml" Id="Rfb13c0fe86044a51" /><Relationship Type="http://schemas.openxmlformats.org/officeDocument/2006/relationships/slide" Target="/ppt/slides/slide4.xml" Id="R1669c29d4b9144ec" /><Relationship Type="http://schemas.openxmlformats.org/officeDocument/2006/relationships/slide" Target="/ppt/slides/slide5.xml" Id="R410f25a82e8942b8" /><Relationship Type="http://schemas.openxmlformats.org/officeDocument/2006/relationships/slide" Target="/ppt/slides/slide6.xml" Id="Rfd823f0ac21d4c0f" /><Relationship Type="http://schemas.openxmlformats.org/officeDocument/2006/relationships/slide" Target="/ppt/slides/slide7.xml" Id="Rb1d1f1217d494c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cb9c7bcbf40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02d2791094062" /><Relationship Type="http://schemas.openxmlformats.org/officeDocument/2006/relationships/theme" Target="/ppt/slideMasters/theme/theme1.xml" Id="R912ca505ad4c43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302d27910940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deb25d9be4d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f0800cc3d43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eb35bcf8843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e1275f0a54c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131e2b9294e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733ffd5b84d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8a7b0b41949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JACOB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5 105 484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1 513 669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21 482 714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48 040 934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GUSTAV BORCH-NIELSEN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Melkeveien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56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988 592 439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INVEST AS</a:t>
            </a:r>
          </a:p>
        </p:txBody>
      </p:sp>
    </p:spTree>
  </p:cSld>
  <p:clrMapOvr>
    <a:masterClrMapping xmlns:a="http://schemas.openxmlformats.org/drawingml/2006/main"/>
  </p:clrMapOvr>
</p:sld>
</file>