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e70927f7e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229261f6a4416"/>
  </p:sldMasterIdLst>
  <p:sldIdLst>
    <p:sldId xmlns:r="http://schemas.openxmlformats.org/officeDocument/2006/relationships" id="256" r:id="R879ef3530d784cf5"/>
    <p:sldId xmlns:r="http://schemas.openxmlformats.org/officeDocument/2006/relationships" id="257" r:id="Rc6f8a6ce81c04036"/>
    <p:sldId xmlns:r="http://schemas.openxmlformats.org/officeDocument/2006/relationships" id="258" r:id="R061db03523844629"/>
    <p:sldId xmlns:r="http://schemas.openxmlformats.org/officeDocument/2006/relationships" id="259" r:id="Rf4d528780ba54177"/>
    <p:sldId xmlns:r="http://schemas.openxmlformats.org/officeDocument/2006/relationships" id="260" r:id="R1b8d39d2ee1f4fb5"/>
    <p:sldId xmlns:r="http://schemas.openxmlformats.org/officeDocument/2006/relationships" id="261" r:id="Rbe4bef042a154404"/>
    <p:sldId xmlns:r="http://schemas.openxmlformats.org/officeDocument/2006/relationships" id="262" r:id="R1aa743b75d6c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229261f6a4416" /><Relationship Type="http://schemas.openxmlformats.org/officeDocument/2006/relationships/slide" Target="/ppt/slides/slide1.xml" Id="R879ef3530d784cf5" /><Relationship Type="http://schemas.openxmlformats.org/officeDocument/2006/relationships/slide" Target="/ppt/slides/slide2.xml" Id="Rc6f8a6ce81c04036" /><Relationship Type="http://schemas.openxmlformats.org/officeDocument/2006/relationships/slide" Target="/ppt/slides/slide3.xml" Id="R061db03523844629" /><Relationship Type="http://schemas.openxmlformats.org/officeDocument/2006/relationships/slide" Target="/ppt/slides/slide4.xml" Id="Rf4d528780ba54177" /><Relationship Type="http://schemas.openxmlformats.org/officeDocument/2006/relationships/slide" Target="/ppt/slides/slide5.xml" Id="R1b8d39d2ee1f4fb5" /><Relationship Type="http://schemas.openxmlformats.org/officeDocument/2006/relationships/slide" Target="/ppt/slides/slide6.xml" Id="Rbe4bef042a154404" /><Relationship Type="http://schemas.openxmlformats.org/officeDocument/2006/relationships/slide" Target="/ppt/slides/slide7.xml" Id="R1aa743b75d6c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19532d1ac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f9950bcb94ea6" /><Relationship Type="http://schemas.openxmlformats.org/officeDocument/2006/relationships/theme" Target="/ppt/slideMasters/theme/theme1.xml" Id="Rbf421b108ff7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f9950bcb9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d6b592ef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1f294bd6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7bbb53da7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88400003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5014efb4e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8d34bb284a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ff6b9d743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TT-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−4 745 606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55 692 579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988 586 161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