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ddc6687626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7a217da964446"/>
  </p:sldMasterIdLst>
  <p:sldIdLst>
    <p:sldId xmlns:r="http://schemas.openxmlformats.org/officeDocument/2006/relationships" id="256" r:id="R3a3f6f11ddcf40f8"/>
    <p:sldId xmlns:r="http://schemas.openxmlformats.org/officeDocument/2006/relationships" id="257" r:id="Ra112170061394abd"/>
    <p:sldId xmlns:r="http://schemas.openxmlformats.org/officeDocument/2006/relationships" id="258" r:id="R5dc28c8975574f62"/>
    <p:sldId xmlns:r="http://schemas.openxmlformats.org/officeDocument/2006/relationships" id="259" r:id="Rb13f368df85940bc"/>
    <p:sldId xmlns:r="http://schemas.openxmlformats.org/officeDocument/2006/relationships" id="260" r:id="R9a00b01305bc49ab"/>
    <p:sldId xmlns:r="http://schemas.openxmlformats.org/officeDocument/2006/relationships" id="261" r:id="R0ac4dae45ae24e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7a217da964446" /><Relationship Type="http://schemas.openxmlformats.org/officeDocument/2006/relationships/slide" Target="/ppt/slides/slide1.xml" Id="R3a3f6f11ddcf40f8" /><Relationship Type="http://schemas.openxmlformats.org/officeDocument/2006/relationships/slide" Target="/ppt/slides/slide2.xml" Id="Ra112170061394abd" /><Relationship Type="http://schemas.openxmlformats.org/officeDocument/2006/relationships/slide" Target="/ppt/slides/slide3.xml" Id="R5dc28c8975574f62" /><Relationship Type="http://schemas.openxmlformats.org/officeDocument/2006/relationships/slide" Target="/ppt/slides/slide4.xml" Id="Rb13f368df85940bc" /><Relationship Type="http://schemas.openxmlformats.org/officeDocument/2006/relationships/slide" Target="/ppt/slides/slide5.xml" Id="R9a00b01305bc49ab" /><Relationship Type="http://schemas.openxmlformats.org/officeDocument/2006/relationships/slide" Target="/ppt/slides/slide6.xml" Id="R0ac4dae45ae24e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c550a59cc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68610961843a8" /><Relationship Type="http://schemas.openxmlformats.org/officeDocument/2006/relationships/theme" Target="/ppt/slideMasters/theme/theme1.xml" Id="R08028d684e504c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6686109618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c4be7f0234d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e999f080648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203f34f4d45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4c7323a724c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16818d01e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f614cc26c4c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TT-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Doneheia 138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28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postmaster@ttas.no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988 586 161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TT- INVEST AS</a:t>
            </a:r>
          </a:p>
        </p:txBody>
      </p:sp>
    </p:spTree>
  </p:cSld>
  <p:clrMapOvr>
    <a:masterClrMapping xmlns:a="http://schemas.openxmlformats.org/drawingml/2006/main"/>
  </p:clrMapOvr>
</p:sld>
</file>