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3dc526d8c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b0e01e29b4552"/>
  </p:sldMasterIdLst>
  <p:sldIdLst>
    <p:sldId xmlns:r="http://schemas.openxmlformats.org/officeDocument/2006/relationships" id="256" r:id="R8a10a794f4fb4a88"/>
    <p:sldId xmlns:r="http://schemas.openxmlformats.org/officeDocument/2006/relationships" id="257" r:id="Raefee6a6b462476c"/>
    <p:sldId xmlns:r="http://schemas.openxmlformats.org/officeDocument/2006/relationships" id="258" r:id="R39fb35f55ee94752"/>
    <p:sldId xmlns:r="http://schemas.openxmlformats.org/officeDocument/2006/relationships" id="259" r:id="R4c4b1779055846c2"/>
    <p:sldId xmlns:r="http://schemas.openxmlformats.org/officeDocument/2006/relationships" id="260" r:id="R7e2ffdb3e14e4e8f"/>
    <p:sldId xmlns:r="http://schemas.openxmlformats.org/officeDocument/2006/relationships" id="261" r:id="Rd6a7ff625a9e42d3"/>
    <p:sldId xmlns:r="http://schemas.openxmlformats.org/officeDocument/2006/relationships" id="262" r:id="R59d13ed0aed6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b0e01e29b4552" /><Relationship Type="http://schemas.openxmlformats.org/officeDocument/2006/relationships/slide" Target="/ppt/slides/slide1.xml" Id="R8a10a794f4fb4a88" /><Relationship Type="http://schemas.openxmlformats.org/officeDocument/2006/relationships/slide" Target="/ppt/slides/slide2.xml" Id="Raefee6a6b462476c" /><Relationship Type="http://schemas.openxmlformats.org/officeDocument/2006/relationships/slide" Target="/ppt/slides/slide3.xml" Id="R39fb35f55ee94752" /><Relationship Type="http://schemas.openxmlformats.org/officeDocument/2006/relationships/slide" Target="/ppt/slides/slide4.xml" Id="R4c4b1779055846c2" /><Relationship Type="http://schemas.openxmlformats.org/officeDocument/2006/relationships/slide" Target="/ppt/slides/slide5.xml" Id="R7e2ffdb3e14e4e8f" /><Relationship Type="http://schemas.openxmlformats.org/officeDocument/2006/relationships/slide" Target="/ppt/slides/slide6.xml" Id="Rd6a7ff625a9e42d3" /><Relationship Type="http://schemas.openxmlformats.org/officeDocument/2006/relationships/slide" Target="/ppt/slides/slide7.xml" Id="R59d13ed0aed6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bc727413a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1c02295b4483c" /><Relationship Type="http://schemas.openxmlformats.org/officeDocument/2006/relationships/theme" Target="/ppt/slideMasters/theme/theme1.xml" Id="R1132c59920e8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1c02295b4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837c2d33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6fa47e8be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90959bbf6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367dc9b9a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24f88b7f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991c414fa48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00d2ba26f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HAUGLAND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HAUGLAND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12 813 315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12 852 447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Haugland, Kulsrudjordet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988 581 070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HAUGLAND AS</a:t>
            </a:r>
          </a:p>
        </p:txBody>
      </p:sp>
    </p:spTree>
  </p:cSld>
  <p:clrMapOvr>
    <a:masterClrMapping xmlns:a="http://schemas.openxmlformats.org/drawingml/2006/main"/>
  </p:clrMapOvr>
</p:sld>
</file>