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24160521b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980ed1e964d1f"/>
  </p:sldMasterIdLst>
  <p:sldIdLst>
    <p:sldId xmlns:r="http://schemas.openxmlformats.org/officeDocument/2006/relationships" id="256" r:id="R54cd619c623d47a0"/>
    <p:sldId xmlns:r="http://schemas.openxmlformats.org/officeDocument/2006/relationships" id="257" r:id="R58db6fac95e44532"/>
    <p:sldId xmlns:r="http://schemas.openxmlformats.org/officeDocument/2006/relationships" id="258" r:id="Rf58810def18c4ee7"/>
    <p:sldId xmlns:r="http://schemas.openxmlformats.org/officeDocument/2006/relationships" id="259" r:id="Re4143308e951469e"/>
    <p:sldId xmlns:r="http://schemas.openxmlformats.org/officeDocument/2006/relationships" id="260" r:id="R3f2af6a525fe41df"/>
    <p:sldId xmlns:r="http://schemas.openxmlformats.org/officeDocument/2006/relationships" id="261" r:id="R6fbe86f384bc4893"/>
    <p:sldId xmlns:r="http://schemas.openxmlformats.org/officeDocument/2006/relationships" id="262" r:id="R6615b2a1716b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980ed1e964d1f" /><Relationship Type="http://schemas.openxmlformats.org/officeDocument/2006/relationships/slide" Target="/ppt/slides/slide1.xml" Id="R54cd619c623d47a0" /><Relationship Type="http://schemas.openxmlformats.org/officeDocument/2006/relationships/slide" Target="/ppt/slides/slide2.xml" Id="R58db6fac95e44532" /><Relationship Type="http://schemas.openxmlformats.org/officeDocument/2006/relationships/slide" Target="/ppt/slides/slide3.xml" Id="Rf58810def18c4ee7" /><Relationship Type="http://schemas.openxmlformats.org/officeDocument/2006/relationships/slide" Target="/ppt/slides/slide4.xml" Id="Re4143308e951469e" /><Relationship Type="http://schemas.openxmlformats.org/officeDocument/2006/relationships/slide" Target="/ppt/slides/slide5.xml" Id="R3f2af6a525fe41df" /><Relationship Type="http://schemas.openxmlformats.org/officeDocument/2006/relationships/slide" Target="/ppt/slides/slide6.xml" Id="R6fbe86f384bc4893" /><Relationship Type="http://schemas.openxmlformats.org/officeDocument/2006/relationships/slide" Target="/ppt/slides/slide7.xml" Id="R6615b2a1716b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fa6d78cf9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bc4597b454167" /><Relationship Type="http://schemas.openxmlformats.org/officeDocument/2006/relationships/theme" Target="/ppt/slideMasters/theme/theme1.xml" Id="R40377b292623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bc4597b45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320ffcd9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28bf76d22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94266f824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b72703a3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69e5b94c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d8cf3259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c9bf4e30740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54 923 477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71 041 638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