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b1b03c7b4c4b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c9b9c9f78147e4"/>
  </p:sldMasterIdLst>
  <p:sldIdLst>
    <p:sldId xmlns:r="http://schemas.openxmlformats.org/officeDocument/2006/relationships" id="256" r:id="Re01e45583d27400f"/>
    <p:sldId xmlns:r="http://schemas.openxmlformats.org/officeDocument/2006/relationships" id="257" r:id="Rf50a3f6ac4b645af"/>
    <p:sldId xmlns:r="http://schemas.openxmlformats.org/officeDocument/2006/relationships" id="258" r:id="R1de3ae81adcc4cb1"/>
    <p:sldId xmlns:r="http://schemas.openxmlformats.org/officeDocument/2006/relationships" id="259" r:id="R770ce4a9409f403d"/>
    <p:sldId xmlns:r="http://schemas.openxmlformats.org/officeDocument/2006/relationships" id="260" r:id="R1406591398334409"/>
    <p:sldId xmlns:r="http://schemas.openxmlformats.org/officeDocument/2006/relationships" id="261" r:id="R67e2c0a462a8414e"/>
    <p:sldId xmlns:r="http://schemas.openxmlformats.org/officeDocument/2006/relationships" id="262" r:id="R8a2ab145ea0d48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9b9c9f78147e4" /><Relationship Type="http://schemas.openxmlformats.org/officeDocument/2006/relationships/slide" Target="/ppt/slides/slide1.xml" Id="Re01e45583d27400f" /><Relationship Type="http://schemas.openxmlformats.org/officeDocument/2006/relationships/slide" Target="/ppt/slides/slide2.xml" Id="Rf50a3f6ac4b645af" /><Relationship Type="http://schemas.openxmlformats.org/officeDocument/2006/relationships/slide" Target="/ppt/slides/slide3.xml" Id="R1de3ae81adcc4cb1" /><Relationship Type="http://schemas.openxmlformats.org/officeDocument/2006/relationships/slide" Target="/ppt/slides/slide4.xml" Id="R770ce4a9409f403d" /><Relationship Type="http://schemas.openxmlformats.org/officeDocument/2006/relationships/slide" Target="/ppt/slides/slide5.xml" Id="R1406591398334409" /><Relationship Type="http://schemas.openxmlformats.org/officeDocument/2006/relationships/slide" Target="/ppt/slides/slide6.xml" Id="R67e2c0a462a8414e" /><Relationship Type="http://schemas.openxmlformats.org/officeDocument/2006/relationships/slide" Target="/ppt/slides/slide7.xml" Id="R8a2ab145ea0d48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6d872f25845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4717820da44ba" /><Relationship Type="http://schemas.openxmlformats.org/officeDocument/2006/relationships/theme" Target="/ppt/slideMasters/theme/theme1.xml" Id="R8be86724f561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14717820da44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f77072afb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6e82ad625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da76658a549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d7406fb2342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a4b92159241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9076b2c0a47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f2de62bd94b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TERRENGTRANSPORT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26 442 454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92 548 633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262 531 505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92,6 %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ÅGE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Doneheia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4516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28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988 540 307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