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4cffb15ec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867aca91f4ac6"/>
  </p:sldMasterIdLst>
  <p:sldIdLst>
    <p:sldId xmlns:r="http://schemas.openxmlformats.org/officeDocument/2006/relationships" id="256" r:id="R3eb1a518c5ff449f"/>
    <p:sldId xmlns:r="http://schemas.openxmlformats.org/officeDocument/2006/relationships" id="257" r:id="R2713d4b6a53c4f28"/>
    <p:sldId xmlns:r="http://schemas.openxmlformats.org/officeDocument/2006/relationships" id="258" r:id="R3f088bcfa4cf42bc"/>
    <p:sldId xmlns:r="http://schemas.openxmlformats.org/officeDocument/2006/relationships" id="259" r:id="Rce7ee37a8b034b60"/>
    <p:sldId xmlns:r="http://schemas.openxmlformats.org/officeDocument/2006/relationships" id="260" r:id="R9d3ab385f003477d"/>
    <p:sldId xmlns:r="http://schemas.openxmlformats.org/officeDocument/2006/relationships" id="261" r:id="R176b32026f08408f"/>
    <p:sldId xmlns:r="http://schemas.openxmlformats.org/officeDocument/2006/relationships" id="262" r:id="Rdea5b3374ef1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867aca91f4ac6" /><Relationship Type="http://schemas.openxmlformats.org/officeDocument/2006/relationships/slide" Target="/ppt/slides/slide1.xml" Id="R3eb1a518c5ff449f" /><Relationship Type="http://schemas.openxmlformats.org/officeDocument/2006/relationships/slide" Target="/ppt/slides/slide2.xml" Id="R2713d4b6a53c4f28" /><Relationship Type="http://schemas.openxmlformats.org/officeDocument/2006/relationships/slide" Target="/ppt/slides/slide3.xml" Id="R3f088bcfa4cf42bc" /><Relationship Type="http://schemas.openxmlformats.org/officeDocument/2006/relationships/slide" Target="/ppt/slides/slide4.xml" Id="Rce7ee37a8b034b60" /><Relationship Type="http://schemas.openxmlformats.org/officeDocument/2006/relationships/slide" Target="/ppt/slides/slide5.xml" Id="R9d3ab385f003477d" /><Relationship Type="http://schemas.openxmlformats.org/officeDocument/2006/relationships/slide" Target="/ppt/slides/slide6.xml" Id="R176b32026f08408f" /><Relationship Type="http://schemas.openxmlformats.org/officeDocument/2006/relationships/slide" Target="/ppt/slides/slide7.xml" Id="Rdea5b3374ef1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9b15d350440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b5f90561a430a" /><Relationship Type="http://schemas.openxmlformats.org/officeDocument/2006/relationships/theme" Target="/ppt/slideMasters/theme/theme1.xml" Id="Rc7bbc918d50544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1b5f90561a43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788b81bd5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8d30e446c4f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24b7f304b4c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1c8fcb5504c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e55b437d2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e57fe86c149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c7db351b84f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HETIJA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HETIJA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−5 948 172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20 164 597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92 210 184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107 220 275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LØVENSKIOLD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Axera Business Management AS, 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lowilhel@online.no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988 536 180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HETIJA INVEST AS</a:t>
            </a:r>
          </a:p>
        </p:txBody>
      </p:sp>
    </p:spTree>
  </p:cSld>
  <p:clrMapOvr>
    <a:masterClrMapping xmlns:a="http://schemas.openxmlformats.org/drawingml/2006/main"/>
  </p:clrMapOvr>
</p:sld>
</file>