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8701e313f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f5eaef5454483"/>
  </p:sldMasterIdLst>
  <p:sldIdLst>
    <p:sldId xmlns:r="http://schemas.openxmlformats.org/officeDocument/2006/relationships" id="256" r:id="R4ff31343274f4c42"/>
    <p:sldId xmlns:r="http://schemas.openxmlformats.org/officeDocument/2006/relationships" id="257" r:id="R621530fc9b46458e"/>
    <p:sldId xmlns:r="http://schemas.openxmlformats.org/officeDocument/2006/relationships" id="258" r:id="Rdd296d5c39ac49ee"/>
    <p:sldId xmlns:r="http://schemas.openxmlformats.org/officeDocument/2006/relationships" id="259" r:id="R2f2b6b82d4624ad4"/>
    <p:sldId xmlns:r="http://schemas.openxmlformats.org/officeDocument/2006/relationships" id="260" r:id="Rfc8fc79549014aca"/>
    <p:sldId xmlns:r="http://schemas.openxmlformats.org/officeDocument/2006/relationships" id="261" r:id="Re11289e50c694204"/>
    <p:sldId xmlns:r="http://schemas.openxmlformats.org/officeDocument/2006/relationships" id="262" r:id="R468f240e8930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f5eaef5454483" /><Relationship Type="http://schemas.openxmlformats.org/officeDocument/2006/relationships/slide" Target="/ppt/slides/slide1.xml" Id="R4ff31343274f4c42" /><Relationship Type="http://schemas.openxmlformats.org/officeDocument/2006/relationships/slide" Target="/ppt/slides/slide2.xml" Id="R621530fc9b46458e" /><Relationship Type="http://schemas.openxmlformats.org/officeDocument/2006/relationships/slide" Target="/ppt/slides/slide3.xml" Id="Rdd296d5c39ac49ee" /><Relationship Type="http://schemas.openxmlformats.org/officeDocument/2006/relationships/slide" Target="/ppt/slides/slide4.xml" Id="R2f2b6b82d4624ad4" /><Relationship Type="http://schemas.openxmlformats.org/officeDocument/2006/relationships/slide" Target="/ppt/slides/slide5.xml" Id="Rfc8fc79549014aca" /><Relationship Type="http://schemas.openxmlformats.org/officeDocument/2006/relationships/slide" Target="/ppt/slides/slide6.xml" Id="Re11289e50c694204" /><Relationship Type="http://schemas.openxmlformats.org/officeDocument/2006/relationships/slide" Target="/ppt/slides/slide7.xml" Id="R468f240e8930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c534a9283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0864a87040cb" /><Relationship Type="http://schemas.openxmlformats.org/officeDocument/2006/relationships/theme" Target="/ppt/slideMasters/theme/theme1.xml" Id="R521da4412b6b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b0864a870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93618f8a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44e14c67a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5822b61a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312c24cd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d00cc77d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03d41aac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185ebd63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TØRRES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