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ba10ce25c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98e758af0428d"/>
  </p:sldMasterIdLst>
  <p:sldIdLst>
    <p:sldId xmlns:r="http://schemas.openxmlformats.org/officeDocument/2006/relationships" id="256" r:id="Rfd169b768beb4a93"/>
    <p:sldId xmlns:r="http://schemas.openxmlformats.org/officeDocument/2006/relationships" id="257" r:id="R204194ab372d4028"/>
    <p:sldId xmlns:r="http://schemas.openxmlformats.org/officeDocument/2006/relationships" id="258" r:id="R30263b98a1b34c4a"/>
    <p:sldId xmlns:r="http://schemas.openxmlformats.org/officeDocument/2006/relationships" id="259" r:id="R66b63608b85643fd"/>
    <p:sldId xmlns:r="http://schemas.openxmlformats.org/officeDocument/2006/relationships" id="260" r:id="Ra812ba9d97f64a09"/>
    <p:sldId xmlns:r="http://schemas.openxmlformats.org/officeDocument/2006/relationships" id="261" r:id="R586dfd0556e6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98e758af0428d" /><Relationship Type="http://schemas.openxmlformats.org/officeDocument/2006/relationships/slide" Target="/ppt/slides/slide1.xml" Id="Rfd169b768beb4a93" /><Relationship Type="http://schemas.openxmlformats.org/officeDocument/2006/relationships/slide" Target="/ppt/slides/slide2.xml" Id="R204194ab372d4028" /><Relationship Type="http://schemas.openxmlformats.org/officeDocument/2006/relationships/slide" Target="/ppt/slides/slide3.xml" Id="R30263b98a1b34c4a" /><Relationship Type="http://schemas.openxmlformats.org/officeDocument/2006/relationships/slide" Target="/ppt/slides/slide4.xml" Id="R66b63608b85643fd" /><Relationship Type="http://schemas.openxmlformats.org/officeDocument/2006/relationships/slide" Target="/ppt/slides/slide5.xml" Id="Ra812ba9d97f64a09" /><Relationship Type="http://schemas.openxmlformats.org/officeDocument/2006/relationships/slide" Target="/ppt/slides/slide6.xml" Id="R586dfd0556e6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51aaf3e47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800b14554820" /><Relationship Type="http://schemas.openxmlformats.org/officeDocument/2006/relationships/theme" Target="/ppt/slideMasters/theme/theme1.xml" Id="R85a072c7c831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3800b1455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929a0375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9e341d51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dcc8ed32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cf735c52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12281a320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588a16f55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