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e4971b0364f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9855a6e45c4b61"/>
  </p:sldMasterIdLst>
  <p:sldIdLst>
    <p:sldId xmlns:r="http://schemas.openxmlformats.org/officeDocument/2006/relationships" id="256" r:id="R0e818718095a4fbd"/>
    <p:sldId xmlns:r="http://schemas.openxmlformats.org/officeDocument/2006/relationships" id="257" r:id="R727671ce26814700"/>
    <p:sldId xmlns:r="http://schemas.openxmlformats.org/officeDocument/2006/relationships" id="258" r:id="Rffdd8b893141480f"/>
    <p:sldId xmlns:r="http://schemas.openxmlformats.org/officeDocument/2006/relationships" id="259" r:id="R50e7f920a3b3480f"/>
    <p:sldId xmlns:r="http://schemas.openxmlformats.org/officeDocument/2006/relationships" id="260" r:id="R706790a5dcc44585"/>
    <p:sldId xmlns:r="http://schemas.openxmlformats.org/officeDocument/2006/relationships" id="261" r:id="R2352f08188e64ccf"/>
    <p:sldId xmlns:r="http://schemas.openxmlformats.org/officeDocument/2006/relationships" id="262" r:id="Rcafeb23e0899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9855a6e45c4b61" /><Relationship Type="http://schemas.openxmlformats.org/officeDocument/2006/relationships/slide" Target="/ppt/slides/slide1.xml" Id="R0e818718095a4fbd" /><Relationship Type="http://schemas.openxmlformats.org/officeDocument/2006/relationships/slide" Target="/ppt/slides/slide2.xml" Id="R727671ce26814700" /><Relationship Type="http://schemas.openxmlformats.org/officeDocument/2006/relationships/slide" Target="/ppt/slides/slide3.xml" Id="Rffdd8b893141480f" /><Relationship Type="http://schemas.openxmlformats.org/officeDocument/2006/relationships/slide" Target="/ppt/slides/slide4.xml" Id="R50e7f920a3b3480f" /><Relationship Type="http://schemas.openxmlformats.org/officeDocument/2006/relationships/slide" Target="/ppt/slides/slide5.xml" Id="R706790a5dcc44585" /><Relationship Type="http://schemas.openxmlformats.org/officeDocument/2006/relationships/slide" Target="/ppt/slides/slide6.xml" Id="R2352f08188e64ccf" /><Relationship Type="http://schemas.openxmlformats.org/officeDocument/2006/relationships/slide" Target="/ppt/slides/slide7.xml" Id="Rcafeb23e0899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e4a713add449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e206d87c84eb8" /><Relationship Type="http://schemas.openxmlformats.org/officeDocument/2006/relationships/theme" Target="/ppt/slideMasters/theme/theme1.xml" Id="R7d5ab20f274849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5e206d87c84e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c4f4700b044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f224cb464a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1d342fad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9c6d145e745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6fe40407646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d94a3d5e443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8f266b7746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ICB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5 575 715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20 664 251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20 818 372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CHRISTIANE BRØVIG ELLEFSEN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Klipperveien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988 534 315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ICB INVEST AS</a:t>
            </a:r>
          </a:p>
        </p:txBody>
      </p:sp>
    </p:spTree>
  </p:cSld>
  <p:clrMapOvr>
    <a:masterClrMapping xmlns:a="http://schemas.openxmlformats.org/drawingml/2006/main"/>
  </p:clrMapOvr>
</p:sld>
</file>