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949e17541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a02c605634d64"/>
  </p:sldMasterIdLst>
  <p:sldIdLst>
    <p:sldId xmlns:r="http://schemas.openxmlformats.org/officeDocument/2006/relationships" id="256" r:id="Rd44fb15de81a48d0"/>
    <p:sldId xmlns:r="http://schemas.openxmlformats.org/officeDocument/2006/relationships" id="257" r:id="R8b13bbab2858427a"/>
    <p:sldId xmlns:r="http://schemas.openxmlformats.org/officeDocument/2006/relationships" id="258" r:id="R898df00bca3c4d5d"/>
    <p:sldId xmlns:r="http://schemas.openxmlformats.org/officeDocument/2006/relationships" id="259" r:id="R83e2b26fbbf8444e"/>
    <p:sldId xmlns:r="http://schemas.openxmlformats.org/officeDocument/2006/relationships" id="260" r:id="R5fd4b8ac645e40fe"/>
    <p:sldId xmlns:r="http://schemas.openxmlformats.org/officeDocument/2006/relationships" id="261" r:id="R07d294fed79d4490"/>
    <p:sldId xmlns:r="http://schemas.openxmlformats.org/officeDocument/2006/relationships" id="262" r:id="Rbb8bc131901f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a02c605634d64" /><Relationship Type="http://schemas.openxmlformats.org/officeDocument/2006/relationships/slide" Target="/ppt/slides/slide1.xml" Id="Rd44fb15de81a48d0" /><Relationship Type="http://schemas.openxmlformats.org/officeDocument/2006/relationships/slide" Target="/ppt/slides/slide2.xml" Id="R8b13bbab2858427a" /><Relationship Type="http://schemas.openxmlformats.org/officeDocument/2006/relationships/slide" Target="/ppt/slides/slide3.xml" Id="R898df00bca3c4d5d" /><Relationship Type="http://schemas.openxmlformats.org/officeDocument/2006/relationships/slide" Target="/ppt/slides/slide4.xml" Id="R83e2b26fbbf8444e" /><Relationship Type="http://schemas.openxmlformats.org/officeDocument/2006/relationships/slide" Target="/ppt/slides/slide5.xml" Id="R5fd4b8ac645e40fe" /><Relationship Type="http://schemas.openxmlformats.org/officeDocument/2006/relationships/slide" Target="/ppt/slides/slide6.xml" Id="R07d294fed79d4490" /><Relationship Type="http://schemas.openxmlformats.org/officeDocument/2006/relationships/slide" Target="/ppt/slides/slide7.xml" Id="Rbb8bc131901f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ee2f7e93a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50aaf01f4f75" /><Relationship Type="http://schemas.openxmlformats.org/officeDocument/2006/relationships/theme" Target="/ppt/slideMasters/theme/theme1.xml" Id="R05c8a8cbefe9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cd50aaf01f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06a51ec74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e349c4ee9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fa835578c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706ddba14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19f695774f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6add4883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8afdf24ec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ÅSE LILL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LINN KRISTIN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RØISELAND KARIANNE B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