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6985fee93c4e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29c8f8721540e8"/>
  </p:sldMasterIdLst>
  <p:sldIdLst>
    <p:sldId xmlns:r="http://schemas.openxmlformats.org/officeDocument/2006/relationships" id="256" r:id="R1521891b4a924189"/>
    <p:sldId xmlns:r="http://schemas.openxmlformats.org/officeDocument/2006/relationships" id="257" r:id="Ra1b174e52a774309"/>
    <p:sldId xmlns:r="http://schemas.openxmlformats.org/officeDocument/2006/relationships" id="258" r:id="Rf7320ecb4c5c43c0"/>
    <p:sldId xmlns:r="http://schemas.openxmlformats.org/officeDocument/2006/relationships" id="259" r:id="R9d6155dd2f354423"/>
    <p:sldId xmlns:r="http://schemas.openxmlformats.org/officeDocument/2006/relationships" id="260" r:id="Rbbd376bfdbc547ee"/>
    <p:sldId xmlns:r="http://schemas.openxmlformats.org/officeDocument/2006/relationships" id="261" r:id="R0fbd442eeec848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29c8f8721540e8" /><Relationship Type="http://schemas.openxmlformats.org/officeDocument/2006/relationships/slide" Target="/ppt/slides/slide1.xml" Id="R1521891b4a924189" /><Relationship Type="http://schemas.openxmlformats.org/officeDocument/2006/relationships/slide" Target="/ppt/slides/slide2.xml" Id="Ra1b174e52a774309" /><Relationship Type="http://schemas.openxmlformats.org/officeDocument/2006/relationships/slide" Target="/ppt/slides/slide3.xml" Id="Rf7320ecb4c5c43c0" /><Relationship Type="http://schemas.openxmlformats.org/officeDocument/2006/relationships/slide" Target="/ppt/slides/slide4.xml" Id="R9d6155dd2f354423" /><Relationship Type="http://schemas.openxmlformats.org/officeDocument/2006/relationships/slide" Target="/ppt/slides/slide5.xml" Id="Rbbd376bfdbc547ee" /><Relationship Type="http://schemas.openxmlformats.org/officeDocument/2006/relationships/slide" Target="/ppt/slides/slide6.xml" Id="R0fbd442eeec848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ed32453edc43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cb968103944f7" /><Relationship Type="http://schemas.openxmlformats.org/officeDocument/2006/relationships/theme" Target="/ppt/slideMasters/theme/theme1.xml" Id="R8c59e6f2d7f64c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8cb968103944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e170c94e446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b7fa61eea42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1f6e8d27a46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0ec7d931e4b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acabc541340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f54e75ea244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KARLIN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Grågåsbakken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988 534 293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