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3404166ac64a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105b1b98244f68"/>
  </p:sldMasterIdLst>
  <p:sldIdLst>
    <p:sldId xmlns:r="http://schemas.openxmlformats.org/officeDocument/2006/relationships" id="256" r:id="R1e00f9a0c7c74681"/>
    <p:sldId xmlns:r="http://schemas.openxmlformats.org/officeDocument/2006/relationships" id="257" r:id="R90e88e6cfd0b4140"/>
    <p:sldId xmlns:r="http://schemas.openxmlformats.org/officeDocument/2006/relationships" id="258" r:id="R4795862a5f7b4aed"/>
    <p:sldId xmlns:r="http://schemas.openxmlformats.org/officeDocument/2006/relationships" id="259" r:id="R4afab986aca54b64"/>
    <p:sldId xmlns:r="http://schemas.openxmlformats.org/officeDocument/2006/relationships" id="260" r:id="R56582ce57bf84d89"/>
    <p:sldId xmlns:r="http://schemas.openxmlformats.org/officeDocument/2006/relationships" id="261" r:id="R623ecf05643744b4"/>
    <p:sldId xmlns:r="http://schemas.openxmlformats.org/officeDocument/2006/relationships" id="262" r:id="Rdbb4967db6634b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05b1b98244f68" /><Relationship Type="http://schemas.openxmlformats.org/officeDocument/2006/relationships/slide" Target="/ppt/slides/slide1.xml" Id="R1e00f9a0c7c74681" /><Relationship Type="http://schemas.openxmlformats.org/officeDocument/2006/relationships/slide" Target="/ppt/slides/slide2.xml" Id="R90e88e6cfd0b4140" /><Relationship Type="http://schemas.openxmlformats.org/officeDocument/2006/relationships/slide" Target="/ppt/slides/slide3.xml" Id="R4795862a5f7b4aed" /><Relationship Type="http://schemas.openxmlformats.org/officeDocument/2006/relationships/slide" Target="/ppt/slides/slide4.xml" Id="R4afab986aca54b64" /><Relationship Type="http://schemas.openxmlformats.org/officeDocument/2006/relationships/slide" Target="/ppt/slides/slide5.xml" Id="R56582ce57bf84d89" /><Relationship Type="http://schemas.openxmlformats.org/officeDocument/2006/relationships/slide" Target="/ppt/slides/slide6.xml" Id="R623ecf05643744b4" /><Relationship Type="http://schemas.openxmlformats.org/officeDocument/2006/relationships/slide" Target="/ppt/slides/slide7.xml" Id="Rdbb4967db6634b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65a2b0d4f4a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1bfaea9b94cd6" /><Relationship Type="http://schemas.openxmlformats.org/officeDocument/2006/relationships/theme" Target="/ppt/slideMasters/theme/theme1.xml" Id="R2b1f9997a4be41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c1bfaea9b94c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cb89844524e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f36f6170347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cbd6e1d2949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04267725a42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6661a63e34b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36491ecc44f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b2f3d7c1344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REVISOR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2 056 033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1 450 612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8 390 299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NORDGREN JENNY LIND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TARALDSRUD KRISTEN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18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988 502 790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