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4bb9fd63d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5d26f5433e46a0"/>
  </p:sldMasterIdLst>
  <p:sldIdLst>
    <p:sldId xmlns:r="http://schemas.openxmlformats.org/officeDocument/2006/relationships" id="256" r:id="R9783974b6c054df6"/>
    <p:sldId xmlns:r="http://schemas.openxmlformats.org/officeDocument/2006/relationships" id="257" r:id="R90f61f6b523447a2"/>
    <p:sldId xmlns:r="http://schemas.openxmlformats.org/officeDocument/2006/relationships" id="258" r:id="Rcbe4229ce048454d"/>
    <p:sldId xmlns:r="http://schemas.openxmlformats.org/officeDocument/2006/relationships" id="259" r:id="R6193888c3287445b"/>
    <p:sldId xmlns:r="http://schemas.openxmlformats.org/officeDocument/2006/relationships" id="260" r:id="R3c8f9a00a5ae4977"/>
    <p:sldId xmlns:r="http://schemas.openxmlformats.org/officeDocument/2006/relationships" id="261" r:id="R49c6af48fe5c45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d26f5433e46a0" /><Relationship Type="http://schemas.openxmlformats.org/officeDocument/2006/relationships/slide" Target="/ppt/slides/slide1.xml" Id="R9783974b6c054df6" /><Relationship Type="http://schemas.openxmlformats.org/officeDocument/2006/relationships/slide" Target="/ppt/slides/slide2.xml" Id="R90f61f6b523447a2" /><Relationship Type="http://schemas.openxmlformats.org/officeDocument/2006/relationships/slide" Target="/ppt/slides/slide3.xml" Id="Rcbe4229ce048454d" /><Relationship Type="http://schemas.openxmlformats.org/officeDocument/2006/relationships/slide" Target="/ppt/slides/slide4.xml" Id="R6193888c3287445b" /><Relationship Type="http://schemas.openxmlformats.org/officeDocument/2006/relationships/slide" Target="/ppt/slides/slide5.xml" Id="R3c8f9a00a5ae4977" /><Relationship Type="http://schemas.openxmlformats.org/officeDocument/2006/relationships/slide" Target="/ppt/slides/slide6.xml" Id="R49c6af48fe5c45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187323ba5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55a57a5d4423" /><Relationship Type="http://schemas.openxmlformats.org/officeDocument/2006/relationships/theme" Target="/ppt/slideMasters/theme/theme1.xml" Id="R3d8c02fd4822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555a57a5d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cb120d6cb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ad8849849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85c06bea6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da89de1a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358a2cab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98eddc902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 REVISOR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18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988 502 790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REVISOR AS</a:t>
            </a:r>
          </a:p>
        </p:txBody>
      </p:sp>
    </p:spTree>
  </p:cSld>
  <p:clrMapOvr>
    <a:masterClrMapping xmlns:a="http://schemas.openxmlformats.org/drawingml/2006/main"/>
  </p:clrMapOvr>
</p:sld>
</file>