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824d993c4b47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65f61752814d85"/>
  </p:sldMasterIdLst>
  <p:sldIdLst>
    <p:sldId xmlns:r="http://schemas.openxmlformats.org/officeDocument/2006/relationships" id="256" r:id="Rd5c23dfedcda4e32"/>
    <p:sldId xmlns:r="http://schemas.openxmlformats.org/officeDocument/2006/relationships" id="257" r:id="Rfaa2c3fa0f8d4f37"/>
    <p:sldId xmlns:r="http://schemas.openxmlformats.org/officeDocument/2006/relationships" id="258" r:id="R7fe82ece6e2b4ed9"/>
    <p:sldId xmlns:r="http://schemas.openxmlformats.org/officeDocument/2006/relationships" id="259" r:id="R6902b44c32b64e10"/>
    <p:sldId xmlns:r="http://schemas.openxmlformats.org/officeDocument/2006/relationships" id="260" r:id="Re1340938dd1844ad"/>
    <p:sldId xmlns:r="http://schemas.openxmlformats.org/officeDocument/2006/relationships" id="261" r:id="R9b0ca20a383548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65f61752814d85" /><Relationship Type="http://schemas.openxmlformats.org/officeDocument/2006/relationships/slide" Target="/ppt/slides/slide1.xml" Id="Rd5c23dfedcda4e32" /><Relationship Type="http://schemas.openxmlformats.org/officeDocument/2006/relationships/slide" Target="/ppt/slides/slide2.xml" Id="Rfaa2c3fa0f8d4f37" /><Relationship Type="http://schemas.openxmlformats.org/officeDocument/2006/relationships/slide" Target="/ppt/slides/slide3.xml" Id="R7fe82ece6e2b4ed9" /><Relationship Type="http://schemas.openxmlformats.org/officeDocument/2006/relationships/slide" Target="/ppt/slides/slide4.xml" Id="R6902b44c32b64e10" /><Relationship Type="http://schemas.openxmlformats.org/officeDocument/2006/relationships/slide" Target="/ppt/slides/slide5.xml" Id="Re1340938dd1844ad" /><Relationship Type="http://schemas.openxmlformats.org/officeDocument/2006/relationships/slide" Target="/ppt/slides/slide6.xml" Id="R9b0ca20a383548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7b0e369144f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64a3ffe244e23" /><Relationship Type="http://schemas.openxmlformats.org/officeDocument/2006/relationships/theme" Target="/ppt/slideMasters/theme/theme1.xml" Id="R38403076844d48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364a3ffe24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a3619a3eb4b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aebddb4fe4b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1ae7631c4d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bcb7741f84c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88fd7016f44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5eb93919346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FRITJOF GODTFREDSEN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FRITJOF GODTFREDSEN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Knarreviktoppen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92 89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