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b289e011e40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b1f242c33b448e"/>
  </p:sldMasterIdLst>
  <p:sldIdLst>
    <p:sldId xmlns:r="http://schemas.openxmlformats.org/officeDocument/2006/relationships" id="256" r:id="R6d4ea20ebd0e4726"/>
    <p:sldId xmlns:r="http://schemas.openxmlformats.org/officeDocument/2006/relationships" id="257" r:id="R671b321a571a473b"/>
    <p:sldId xmlns:r="http://schemas.openxmlformats.org/officeDocument/2006/relationships" id="258" r:id="R63ac75faecd345a0"/>
    <p:sldId xmlns:r="http://schemas.openxmlformats.org/officeDocument/2006/relationships" id="259" r:id="R06b9a7cc90434a51"/>
    <p:sldId xmlns:r="http://schemas.openxmlformats.org/officeDocument/2006/relationships" id="260" r:id="R10871c4a9efd45e6"/>
    <p:sldId xmlns:r="http://schemas.openxmlformats.org/officeDocument/2006/relationships" id="261" r:id="Reae13ed2084c4e3c"/>
    <p:sldId xmlns:r="http://schemas.openxmlformats.org/officeDocument/2006/relationships" id="262" r:id="Rfa8fdc2cabbb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1f242c33b448e" /><Relationship Type="http://schemas.openxmlformats.org/officeDocument/2006/relationships/slide" Target="/ppt/slides/slide1.xml" Id="R6d4ea20ebd0e4726" /><Relationship Type="http://schemas.openxmlformats.org/officeDocument/2006/relationships/slide" Target="/ppt/slides/slide2.xml" Id="R671b321a571a473b" /><Relationship Type="http://schemas.openxmlformats.org/officeDocument/2006/relationships/slide" Target="/ppt/slides/slide3.xml" Id="R63ac75faecd345a0" /><Relationship Type="http://schemas.openxmlformats.org/officeDocument/2006/relationships/slide" Target="/ppt/slides/slide4.xml" Id="R06b9a7cc90434a51" /><Relationship Type="http://schemas.openxmlformats.org/officeDocument/2006/relationships/slide" Target="/ppt/slides/slide5.xml" Id="R10871c4a9efd45e6" /><Relationship Type="http://schemas.openxmlformats.org/officeDocument/2006/relationships/slide" Target="/ppt/slides/slide6.xml" Id="Reae13ed2084c4e3c" /><Relationship Type="http://schemas.openxmlformats.org/officeDocument/2006/relationships/slide" Target="/ppt/slides/slide7.xml" Id="Rfa8fdc2cabbb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9906e2700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4fc32cc64e55" /><Relationship Type="http://schemas.openxmlformats.org/officeDocument/2006/relationships/theme" Target="/ppt/slideMasters/theme/theme1.xml" Id="Ra64d65bbcc7b42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c4fc32cc6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f0d215ca7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765a1190c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22dd286a1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ad8a91cff4f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602cc9bc34a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19f6f5a744c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f401cdff0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PAGODA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PAGODA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25 359 368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29 473 282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GRINI ANDERSEN HOVDENAK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HOVDENAK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Waldemars hage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phovdenak@pagoda.no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988 488 356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