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f60091ffe2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cde8ec26645fc"/>
  </p:sldMasterIdLst>
  <p:sldIdLst>
    <p:sldId xmlns:r="http://schemas.openxmlformats.org/officeDocument/2006/relationships" id="256" r:id="R84ab342b8a4a4585"/>
    <p:sldId xmlns:r="http://schemas.openxmlformats.org/officeDocument/2006/relationships" id="257" r:id="R78f75f52c64a40ca"/>
    <p:sldId xmlns:r="http://schemas.openxmlformats.org/officeDocument/2006/relationships" id="258" r:id="R0fabb85a01a74635"/>
    <p:sldId xmlns:r="http://schemas.openxmlformats.org/officeDocument/2006/relationships" id="259" r:id="R5fe29c45ff9a41f0"/>
    <p:sldId xmlns:r="http://schemas.openxmlformats.org/officeDocument/2006/relationships" id="260" r:id="Rdc27fc2275ef4d4d"/>
    <p:sldId xmlns:r="http://schemas.openxmlformats.org/officeDocument/2006/relationships" id="261" r:id="R8b60fb5523de41db"/>
    <p:sldId xmlns:r="http://schemas.openxmlformats.org/officeDocument/2006/relationships" id="262" r:id="R1ea4d389ece4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cde8ec26645fc" /><Relationship Type="http://schemas.openxmlformats.org/officeDocument/2006/relationships/slide" Target="/ppt/slides/slide1.xml" Id="R84ab342b8a4a4585" /><Relationship Type="http://schemas.openxmlformats.org/officeDocument/2006/relationships/slide" Target="/ppt/slides/slide2.xml" Id="R78f75f52c64a40ca" /><Relationship Type="http://schemas.openxmlformats.org/officeDocument/2006/relationships/slide" Target="/ppt/slides/slide3.xml" Id="R0fabb85a01a74635" /><Relationship Type="http://schemas.openxmlformats.org/officeDocument/2006/relationships/slide" Target="/ppt/slides/slide4.xml" Id="R5fe29c45ff9a41f0" /><Relationship Type="http://schemas.openxmlformats.org/officeDocument/2006/relationships/slide" Target="/ppt/slides/slide5.xml" Id="Rdc27fc2275ef4d4d" /><Relationship Type="http://schemas.openxmlformats.org/officeDocument/2006/relationships/slide" Target="/ppt/slides/slide6.xml" Id="R8b60fb5523de41db" /><Relationship Type="http://schemas.openxmlformats.org/officeDocument/2006/relationships/slide" Target="/ppt/slides/slide7.xml" Id="R1ea4d389ece4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5c46a6a0649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8dee39384f3b" /><Relationship Type="http://schemas.openxmlformats.org/officeDocument/2006/relationships/theme" Target="/ppt/slideMasters/theme/theme1.xml" Id="R9f34c8567f2641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98dee3938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0a14ffed340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e4a3fd9c0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793b26243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8845488d8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e1a92add0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dd5e88d964d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7620cd06a4d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R. FUGLESANG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R. FUGLESANG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R. FUGLESANG SHIPPING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R. FUGLESANG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R. FUGLESANG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R. FUGLESANG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39 273 279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39 419 732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R. FUGLESANG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RICHARD FUGLESANG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R. FUGLESANG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 allé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988 486 574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R. FUGLESANG SHIPPING AS</a:t>
            </a:r>
          </a:p>
        </p:txBody>
      </p:sp>
    </p:spTree>
  </p:cSld>
  <p:clrMapOvr>
    <a:masterClrMapping xmlns:a="http://schemas.openxmlformats.org/drawingml/2006/main"/>
  </p:clrMapOvr>
</p:sld>
</file>