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9cdff089364d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d90a478fd4598"/>
  </p:sldMasterIdLst>
  <p:sldIdLst>
    <p:sldId xmlns:r="http://schemas.openxmlformats.org/officeDocument/2006/relationships" id="256" r:id="R61bc31b3ac594e3c"/>
    <p:sldId xmlns:r="http://schemas.openxmlformats.org/officeDocument/2006/relationships" id="257" r:id="Rca6f6b9da49f4297"/>
    <p:sldId xmlns:r="http://schemas.openxmlformats.org/officeDocument/2006/relationships" id="258" r:id="R0d2dec90d64a4999"/>
    <p:sldId xmlns:r="http://schemas.openxmlformats.org/officeDocument/2006/relationships" id="259" r:id="Rf462bbf48bef496b"/>
    <p:sldId xmlns:r="http://schemas.openxmlformats.org/officeDocument/2006/relationships" id="260" r:id="R9037c64c9cc64c28"/>
    <p:sldId xmlns:r="http://schemas.openxmlformats.org/officeDocument/2006/relationships" id="261" r:id="Rf1a0b43e3f6a41bf"/>
    <p:sldId xmlns:r="http://schemas.openxmlformats.org/officeDocument/2006/relationships" id="262" r:id="R0f37b7eaf24d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d90a478fd4598" /><Relationship Type="http://schemas.openxmlformats.org/officeDocument/2006/relationships/slide" Target="/ppt/slides/slide1.xml" Id="R61bc31b3ac594e3c" /><Relationship Type="http://schemas.openxmlformats.org/officeDocument/2006/relationships/slide" Target="/ppt/slides/slide2.xml" Id="Rca6f6b9da49f4297" /><Relationship Type="http://schemas.openxmlformats.org/officeDocument/2006/relationships/slide" Target="/ppt/slides/slide3.xml" Id="R0d2dec90d64a4999" /><Relationship Type="http://schemas.openxmlformats.org/officeDocument/2006/relationships/slide" Target="/ppt/slides/slide4.xml" Id="Rf462bbf48bef496b" /><Relationship Type="http://schemas.openxmlformats.org/officeDocument/2006/relationships/slide" Target="/ppt/slides/slide5.xml" Id="R9037c64c9cc64c28" /><Relationship Type="http://schemas.openxmlformats.org/officeDocument/2006/relationships/slide" Target="/ppt/slides/slide6.xml" Id="Rf1a0b43e3f6a41bf" /><Relationship Type="http://schemas.openxmlformats.org/officeDocument/2006/relationships/slide" Target="/ppt/slides/slide7.xml" Id="R0f37b7eaf24d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9b67ec511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c3fbc2f774cdd" /><Relationship Type="http://schemas.openxmlformats.org/officeDocument/2006/relationships/theme" Target="/ppt/slideMasters/theme/theme1.xml" Id="Rf4f2814a6de3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c3fbc2f774c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28c74c7c1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408af073c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818ebfe1e40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848ea00254d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081eb611841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6a2353f6a4b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5416e5ad48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PALEONOR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PALEONOR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13 925 311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14 935 061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KRISTOFFER NORBORG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Lillehagveien 51A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988 468 126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PALEONOR AS</a:t>
            </a:r>
          </a:p>
        </p:txBody>
      </p:sp>
    </p:spTree>
  </p:cSld>
  <p:clrMapOvr>
    <a:masterClrMapping xmlns:a="http://schemas.openxmlformats.org/drawingml/2006/main"/>
  </p:clrMapOvr>
</p:sld>
</file>