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b2dca98e8946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407bf9474e4a20"/>
  </p:sldMasterIdLst>
  <p:sldIdLst>
    <p:sldId xmlns:r="http://schemas.openxmlformats.org/officeDocument/2006/relationships" id="256" r:id="R3b3bec747d9b4773"/>
    <p:sldId xmlns:r="http://schemas.openxmlformats.org/officeDocument/2006/relationships" id="257" r:id="R42cbe1f5ee6148da"/>
    <p:sldId xmlns:r="http://schemas.openxmlformats.org/officeDocument/2006/relationships" id="258" r:id="R05b4a4161eec4fc4"/>
    <p:sldId xmlns:r="http://schemas.openxmlformats.org/officeDocument/2006/relationships" id="259" r:id="Rf0b5fbf278414364"/>
    <p:sldId xmlns:r="http://schemas.openxmlformats.org/officeDocument/2006/relationships" id="260" r:id="R7e3f5ce805e940ae"/>
    <p:sldId xmlns:r="http://schemas.openxmlformats.org/officeDocument/2006/relationships" id="261" r:id="R1e5d5124d90c4ad8"/>
    <p:sldId xmlns:r="http://schemas.openxmlformats.org/officeDocument/2006/relationships" id="262" r:id="Rfb1fa281680744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407bf9474e4a20" /><Relationship Type="http://schemas.openxmlformats.org/officeDocument/2006/relationships/slide" Target="/ppt/slides/slide1.xml" Id="R3b3bec747d9b4773" /><Relationship Type="http://schemas.openxmlformats.org/officeDocument/2006/relationships/slide" Target="/ppt/slides/slide2.xml" Id="R42cbe1f5ee6148da" /><Relationship Type="http://schemas.openxmlformats.org/officeDocument/2006/relationships/slide" Target="/ppt/slides/slide3.xml" Id="R05b4a4161eec4fc4" /><Relationship Type="http://schemas.openxmlformats.org/officeDocument/2006/relationships/slide" Target="/ppt/slides/slide4.xml" Id="Rf0b5fbf278414364" /><Relationship Type="http://schemas.openxmlformats.org/officeDocument/2006/relationships/slide" Target="/ppt/slides/slide5.xml" Id="R7e3f5ce805e940ae" /><Relationship Type="http://schemas.openxmlformats.org/officeDocument/2006/relationships/slide" Target="/ppt/slides/slide6.xml" Id="R1e5d5124d90c4ad8" /><Relationship Type="http://schemas.openxmlformats.org/officeDocument/2006/relationships/slide" Target="/ppt/slides/slide7.xml" Id="Rfb1fa281680744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96cbb737243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b4abe1de740d5" /><Relationship Type="http://schemas.openxmlformats.org/officeDocument/2006/relationships/theme" Target="/ppt/slideMasters/theme/theme1.xml" Id="Rc2b66278f0df46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fb4abe1de740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230c9a5ca49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81a6f2fe744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effe013e44f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4ddd3cf274d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977a993c943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84e21f34447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8b6ccca7041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ØSTERMOEN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ØSTERMOEN INDUSTRIER AS ble etablert [år] og holder til i Vingelen.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9 753 627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25 047 461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33 430 273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SVAE TORGEIR JOHAN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SVAE GURO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Nyveien 855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2542 Vingelen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988 437 638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