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2dc0495e7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69a2626cf4399"/>
  </p:sldMasterIdLst>
  <p:sldIdLst>
    <p:sldId xmlns:r="http://schemas.openxmlformats.org/officeDocument/2006/relationships" id="256" r:id="R1b26ce5188664f46"/>
    <p:sldId xmlns:r="http://schemas.openxmlformats.org/officeDocument/2006/relationships" id="257" r:id="R1a14aa0e976049f3"/>
    <p:sldId xmlns:r="http://schemas.openxmlformats.org/officeDocument/2006/relationships" id="258" r:id="R6ce85a94ca5b4699"/>
    <p:sldId xmlns:r="http://schemas.openxmlformats.org/officeDocument/2006/relationships" id="259" r:id="Rff51200f8bdb442a"/>
    <p:sldId xmlns:r="http://schemas.openxmlformats.org/officeDocument/2006/relationships" id="260" r:id="R0c03bbeb099f44b8"/>
    <p:sldId xmlns:r="http://schemas.openxmlformats.org/officeDocument/2006/relationships" id="261" r:id="Re64257450c034a4a"/>
    <p:sldId xmlns:r="http://schemas.openxmlformats.org/officeDocument/2006/relationships" id="262" r:id="Rd6a9eda01a5d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69a2626cf4399" /><Relationship Type="http://schemas.openxmlformats.org/officeDocument/2006/relationships/slide" Target="/ppt/slides/slide1.xml" Id="R1b26ce5188664f46" /><Relationship Type="http://schemas.openxmlformats.org/officeDocument/2006/relationships/slide" Target="/ppt/slides/slide2.xml" Id="R1a14aa0e976049f3" /><Relationship Type="http://schemas.openxmlformats.org/officeDocument/2006/relationships/slide" Target="/ppt/slides/slide3.xml" Id="R6ce85a94ca5b4699" /><Relationship Type="http://schemas.openxmlformats.org/officeDocument/2006/relationships/slide" Target="/ppt/slides/slide4.xml" Id="Rff51200f8bdb442a" /><Relationship Type="http://schemas.openxmlformats.org/officeDocument/2006/relationships/slide" Target="/ppt/slides/slide5.xml" Id="R0c03bbeb099f44b8" /><Relationship Type="http://schemas.openxmlformats.org/officeDocument/2006/relationships/slide" Target="/ppt/slides/slide6.xml" Id="Re64257450c034a4a" /><Relationship Type="http://schemas.openxmlformats.org/officeDocument/2006/relationships/slide" Target="/ppt/slides/slide7.xml" Id="Rd6a9eda01a5d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c8ecd21a1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ff7113224ac8" /><Relationship Type="http://schemas.openxmlformats.org/officeDocument/2006/relationships/theme" Target="/ppt/slideMasters/theme/theme1.xml" Id="R563faee6d00e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fff711322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dce29532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f4ad9ac4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b1791fbf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f961a14e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2986b00c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a0d6e2fd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51813f34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THETA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THETA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95 722 000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95 740 000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STOREHORN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VESLEHORN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THETA AS</a:t>
            </a:r>
          </a:p>
        </p:txBody>
      </p:sp>
    </p:spTree>
  </p:cSld>
  <p:clrMapOvr>
    <a:masterClrMapping xmlns:a="http://schemas.openxmlformats.org/drawingml/2006/main"/>
  </p:clrMapOvr>
</p:sld>
</file>