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bfec0ecc6240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b5ff3555a64cb9"/>
  </p:sldMasterIdLst>
  <p:sldIdLst>
    <p:sldId xmlns:r="http://schemas.openxmlformats.org/officeDocument/2006/relationships" id="256" r:id="R666628fad5de4d43"/>
    <p:sldId xmlns:r="http://schemas.openxmlformats.org/officeDocument/2006/relationships" id="257" r:id="Ref95f95ad30d4f14"/>
    <p:sldId xmlns:r="http://schemas.openxmlformats.org/officeDocument/2006/relationships" id="258" r:id="R99957f62410f40e6"/>
    <p:sldId xmlns:r="http://schemas.openxmlformats.org/officeDocument/2006/relationships" id="259" r:id="Rfb16992778d74c67"/>
    <p:sldId xmlns:r="http://schemas.openxmlformats.org/officeDocument/2006/relationships" id="260" r:id="R5f42fc1fcfbe40ff"/>
    <p:sldId xmlns:r="http://schemas.openxmlformats.org/officeDocument/2006/relationships" id="261" r:id="R4115e5d4808b4cef"/>
    <p:sldId xmlns:r="http://schemas.openxmlformats.org/officeDocument/2006/relationships" id="262" r:id="R60f0def8a70941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5ff3555a64cb9" /><Relationship Type="http://schemas.openxmlformats.org/officeDocument/2006/relationships/slide" Target="/ppt/slides/slide1.xml" Id="R666628fad5de4d43" /><Relationship Type="http://schemas.openxmlformats.org/officeDocument/2006/relationships/slide" Target="/ppt/slides/slide2.xml" Id="Ref95f95ad30d4f14" /><Relationship Type="http://schemas.openxmlformats.org/officeDocument/2006/relationships/slide" Target="/ppt/slides/slide3.xml" Id="R99957f62410f40e6" /><Relationship Type="http://schemas.openxmlformats.org/officeDocument/2006/relationships/slide" Target="/ppt/slides/slide4.xml" Id="Rfb16992778d74c67" /><Relationship Type="http://schemas.openxmlformats.org/officeDocument/2006/relationships/slide" Target="/ppt/slides/slide5.xml" Id="R5f42fc1fcfbe40ff" /><Relationship Type="http://schemas.openxmlformats.org/officeDocument/2006/relationships/slide" Target="/ppt/slides/slide6.xml" Id="R4115e5d4808b4cef" /><Relationship Type="http://schemas.openxmlformats.org/officeDocument/2006/relationships/slide" Target="/ppt/slides/slide7.xml" Id="R60f0def8a70941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5ea5c2ff24a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39cde27f64788" /><Relationship Type="http://schemas.openxmlformats.org/officeDocument/2006/relationships/theme" Target="/ppt/slideMasters/theme/theme1.xml" Id="R2ead7544a7df4d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c39cde27f647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80ee9a0f54b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4da51d3c54e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a992428604c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b710f6ad94f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008dbe85944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ad437cb7a4d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76476819141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PACTUM GAMMA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PACTUM GAMMA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207 599 000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218 292 000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EIVINDSSØN ASTRUP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988 435 430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GAMMA AS</a:t>
            </a:r>
          </a:p>
        </p:txBody>
      </p:sp>
    </p:spTree>
  </p:cSld>
  <p:clrMapOvr>
    <a:masterClrMapping xmlns:a="http://schemas.openxmlformats.org/drawingml/2006/main"/>
  </p:clrMapOvr>
</p:sld>
</file>