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9c16ae97eb47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443ab7aabc4bd6"/>
  </p:sldMasterIdLst>
  <p:sldIdLst>
    <p:sldId xmlns:r="http://schemas.openxmlformats.org/officeDocument/2006/relationships" id="256" r:id="Rabc9d9a2ba9444e8"/>
    <p:sldId xmlns:r="http://schemas.openxmlformats.org/officeDocument/2006/relationships" id="257" r:id="Re631269fe7a54450"/>
    <p:sldId xmlns:r="http://schemas.openxmlformats.org/officeDocument/2006/relationships" id="258" r:id="R0a4f07d213554890"/>
    <p:sldId xmlns:r="http://schemas.openxmlformats.org/officeDocument/2006/relationships" id="259" r:id="R19bdcb27db064e8f"/>
    <p:sldId xmlns:r="http://schemas.openxmlformats.org/officeDocument/2006/relationships" id="260" r:id="R97e87bbf4b3a41a7"/>
    <p:sldId xmlns:r="http://schemas.openxmlformats.org/officeDocument/2006/relationships" id="261" r:id="R03f4c06481c64d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443ab7aabc4bd6" /><Relationship Type="http://schemas.openxmlformats.org/officeDocument/2006/relationships/slide" Target="/ppt/slides/slide1.xml" Id="Rabc9d9a2ba9444e8" /><Relationship Type="http://schemas.openxmlformats.org/officeDocument/2006/relationships/slide" Target="/ppt/slides/slide2.xml" Id="Re631269fe7a54450" /><Relationship Type="http://schemas.openxmlformats.org/officeDocument/2006/relationships/slide" Target="/ppt/slides/slide3.xml" Id="R0a4f07d213554890" /><Relationship Type="http://schemas.openxmlformats.org/officeDocument/2006/relationships/slide" Target="/ppt/slides/slide4.xml" Id="R19bdcb27db064e8f" /><Relationship Type="http://schemas.openxmlformats.org/officeDocument/2006/relationships/slide" Target="/ppt/slides/slide5.xml" Id="R97e87bbf4b3a41a7" /><Relationship Type="http://schemas.openxmlformats.org/officeDocument/2006/relationships/slide" Target="/ppt/slides/slide6.xml" Id="R03f4c06481c64d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ac46f257ea4f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22a199c4842a2" /><Relationship Type="http://schemas.openxmlformats.org/officeDocument/2006/relationships/theme" Target="/ppt/slideMasters/theme/theme1.xml" Id="R0d8ed7877d7e41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022a199c4842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07801dcf247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f522331af47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3efcb4a1045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19ba4581c43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1aa5ac7be45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da7771b4d4c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PACTUM GAMMA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GAMMA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GAMMA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GAMMA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GAMMA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GAMMA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988 435 430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GAMMA AS</a:t>
            </a:r>
          </a:p>
        </p:txBody>
      </p:sp>
    </p:spTree>
  </p:cSld>
  <p:clrMapOvr>
    <a:masterClrMapping xmlns:a="http://schemas.openxmlformats.org/drawingml/2006/main"/>
  </p:clrMapOvr>
</p:sld>
</file>