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58948f3f3941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54f440a54a4804"/>
  </p:sldMasterIdLst>
  <p:sldIdLst>
    <p:sldId xmlns:r="http://schemas.openxmlformats.org/officeDocument/2006/relationships" id="256" r:id="R062c3b04de59488f"/>
    <p:sldId xmlns:r="http://schemas.openxmlformats.org/officeDocument/2006/relationships" id="257" r:id="Rb1e215422fd64233"/>
    <p:sldId xmlns:r="http://schemas.openxmlformats.org/officeDocument/2006/relationships" id="258" r:id="Re9dcdee41ee84f59"/>
    <p:sldId xmlns:r="http://schemas.openxmlformats.org/officeDocument/2006/relationships" id="259" r:id="R02ab1efc45a941cd"/>
    <p:sldId xmlns:r="http://schemas.openxmlformats.org/officeDocument/2006/relationships" id="260" r:id="Rbf626ac364754d06"/>
    <p:sldId xmlns:r="http://schemas.openxmlformats.org/officeDocument/2006/relationships" id="261" r:id="R30dfea32b77b4622"/>
    <p:sldId xmlns:r="http://schemas.openxmlformats.org/officeDocument/2006/relationships" id="262" r:id="R5465e6d9150b4c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4f440a54a4804" /><Relationship Type="http://schemas.openxmlformats.org/officeDocument/2006/relationships/slide" Target="/ppt/slides/slide1.xml" Id="R062c3b04de59488f" /><Relationship Type="http://schemas.openxmlformats.org/officeDocument/2006/relationships/slide" Target="/ppt/slides/slide2.xml" Id="Rb1e215422fd64233" /><Relationship Type="http://schemas.openxmlformats.org/officeDocument/2006/relationships/slide" Target="/ppt/slides/slide3.xml" Id="Re9dcdee41ee84f59" /><Relationship Type="http://schemas.openxmlformats.org/officeDocument/2006/relationships/slide" Target="/ppt/slides/slide4.xml" Id="R02ab1efc45a941cd" /><Relationship Type="http://schemas.openxmlformats.org/officeDocument/2006/relationships/slide" Target="/ppt/slides/slide5.xml" Id="Rbf626ac364754d06" /><Relationship Type="http://schemas.openxmlformats.org/officeDocument/2006/relationships/slide" Target="/ppt/slides/slide6.xml" Id="R30dfea32b77b4622" /><Relationship Type="http://schemas.openxmlformats.org/officeDocument/2006/relationships/slide" Target="/ppt/slides/slide7.xml" Id="R5465e6d9150b4c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f907a32c341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57e3fddae40ba" /><Relationship Type="http://schemas.openxmlformats.org/officeDocument/2006/relationships/theme" Target="/ppt/slideMasters/theme/theme1.xml" Id="Rf1988d33095645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757e3fddae40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30ca423dd44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238d62e2a4d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050a8925947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6da0a32334e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bc1d820994b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b88c63a754f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a715dd46b4d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PACTUM BETA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BETA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PACTUM BETA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BETA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BETA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BETA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258 422 000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258 432 000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BETA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EIVINDSSØN 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BETA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BETA AS</a:t>
            </a:r>
          </a:p>
        </p:txBody>
      </p:sp>
    </p:spTree>
  </p:cSld>
  <p:clrMapOvr>
    <a:masterClrMapping xmlns:a="http://schemas.openxmlformats.org/drawingml/2006/main"/>
  </p:clrMapOvr>
</p:sld>
</file>