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52b8d9bdc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e6f7953bf46d7"/>
  </p:sldMasterIdLst>
  <p:sldIdLst>
    <p:sldId xmlns:r="http://schemas.openxmlformats.org/officeDocument/2006/relationships" id="256" r:id="R6ac3917d3c294dc4"/>
    <p:sldId xmlns:r="http://schemas.openxmlformats.org/officeDocument/2006/relationships" id="257" r:id="R610b83ee2ab748d2"/>
    <p:sldId xmlns:r="http://schemas.openxmlformats.org/officeDocument/2006/relationships" id="258" r:id="Rf44c66fc715949b5"/>
    <p:sldId xmlns:r="http://schemas.openxmlformats.org/officeDocument/2006/relationships" id="259" r:id="R293d8bd2ddfd4c27"/>
    <p:sldId xmlns:r="http://schemas.openxmlformats.org/officeDocument/2006/relationships" id="260" r:id="R88857f88b5a54b52"/>
    <p:sldId xmlns:r="http://schemas.openxmlformats.org/officeDocument/2006/relationships" id="261" r:id="R2dc482f5e0ea41b5"/>
    <p:sldId xmlns:r="http://schemas.openxmlformats.org/officeDocument/2006/relationships" id="262" r:id="R44a36699f75f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e6f7953bf46d7" /><Relationship Type="http://schemas.openxmlformats.org/officeDocument/2006/relationships/slide" Target="/ppt/slides/slide1.xml" Id="R6ac3917d3c294dc4" /><Relationship Type="http://schemas.openxmlformats.org/officeDocument/2006/relationships/slide" Target="/ppt/slides/slide2.xml" Id="R610b83ee2ab748d2" /><Relationship Type="http://schemas.openxmlformats.org/officeDocument/2006/relationships/slide" Target="/ppt/slides/slide3.xml" Id="Rf44c66fc715949b5" /><Relationship Type="http://schemas.openxmlformats.org/officeDocument/2006/relationships/slide" Target="/ppt/slides/slide4.xml" Id="R293d8bd2ddfd4c27" /><Relationship Type="http://schemas.openxmlformats.org/officeDocument/2006/relationships/slide" Target="/ppt/slides/slide5.xml" Id="R88857f88b5a54b52" /><Relationship Type="http://schemas.openxmlformats.org/officeDocument/2006/relationships/slide" Target="/ppt/slides/slide6.xml" Id="R2dc482f5e0ea41b5" /><Relationship Type="http://schemas.openxmlformats.org/officeDocument/2006/relationships/slide" Target="/ppt/slides/slide7.xml" Id="R44a36699f75f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e0c0bfdd7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a954841354f19" /><Relationship Type="http://schemas.openxmlformats.org/officeDocument/2006/relationships/theme" Target="/ppt/slideMasters/theme/theme1.xml" Id="R17017400f49c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a954841354f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e74e575e0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0c731de6d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df612cc42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21313fa5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31eefb0cf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db9626af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fe9fa15e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JÆRREVISJON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7 787 475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4 305 664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KERDOS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GØRAN ULRIKSEN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