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a4c1c340864f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8eb07c426e4f42"/>
  </p:sldMasterIdLst>
  <p:sldIdLst>
    <p:sldId xmlns:r="http://schemas.openxmlformats.org/officeDocument/2006/relationships" id="256" r:id="R2b15f429a51f489c"/>
    <p:sldId xmlns:r="http://schemas.openxmlformats.org/officeDocument/2006/relationships" id="257" r:id="R12ff0795197c46c1"/>
    <p:sldId xmlns:r="http://schemas.openxmlformats.org/officeDocument/2006/relationships" id="258" r:id="R13c71ae39bd0445d"/>
    <p:sldId xmlns:r="http://schemas.openxmlformats.org/officeDocument/2006/relationships" id="259" r:id="R93e548f62b1b487c"/>
    <p:sldId xmlns:r="http://schemas.openxmlformats.org/officeDocument/2006/relationships" id="260" r:id="R42b901cd43924344"/>
    <p:sldId xmlns:r="http://schemas.openxmlformats.org/officeDocument/2006/relationships" id="261" r:id="R8b0ce816ede147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8eb07c426e4f42" /><Relationship Type="http://schemas.openxmlformats.org/officeDocument/2006/relationships/slide" Target="/ppt/slides/slide1.xml" Id="R2b15f429a51f489c" /><Relationship Type="http://schemas.openxmlformats.org/officeDocument/2006/relationships/slide" Target="/ppt/slides/slide2.xml" Id="R12ff0795197c46c1" /><Relationship Type="http://schemas.openxmlformats.org/officeDocument/2006/relationships/slide" Target="/ppt/slides/slide3.xml" Id="R13c71ae39bd0445d" /><Relationship Type="http://schemas.openxmlformats.org/officeDocument/2006/relationships/slide" Target="/ppt/slides/slide4.xml" Id="R93e548f62b1b487c" /><Relationship Type="http://schemas.openxmlformats.org/officeDocument/2006/relationships/slide" Target="/ppt/slides/slide5.xml" Id="R42b901cd43924344" /><Relationship Type="http://schemas.openxmlformats.org/officeDocument/2006/relationships/slide" Target="/ppt/slides/slide6.xml" Id="R8b0ce816ede147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290966b47941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dcf47fb5e14115" /><Relationship Type="http://schemas.openxmlformats.org/officeDocument/2006/relationships/theme" Target="/ppt/slideMasters/theme/theme1.xml" Id="R1b79e6926c7a42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dcf47fb5e141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a9b07696f4f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96126fbb5644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2a3bd6ff2343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dda7669794f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3d5f8c01b4f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40d6a37c9347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JÆRREVISJON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Meierigata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4340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77 97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post@jaerrevisjon.no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www.jaerrevisjon.no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988 432 539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JÆRREVISJON AS</a:t>
            </a:r>
          </a:p>
        </p:txBody>
      </p:sp>
    </p:spTree>
  </p:cSld>
  <p:clrMapOvr>
    <a:masterClrMapping xmlns:a="http://schemas.openxmlformats.org/drawingml/2006/main"/>
  </p:clrMapOvr>
</p:sld>
</file>