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92d51bf21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e8977f1794998"/>
  </p:sldMasterIdLst>
  <p:sldIdLst>
    <p:sldId xmlns:r="http://schemas.openxmlformats.org/officeDocument/2006/relationships" id="256" r:id="R5c1c2a5647584003"/>
    <p:sldId xmlns:r="http://schemas.openxmlformats.org/officeDocument/2006/relationships" id="257" r:id="R446aa22f78d945cd"/>
    <p:sldId xmlns:r="http://schemas.openxmlformats.org/officeDocument/2006/relationships" id="258" r:id="R4d8cd382f03a4623"/>
    <p:sldId xmlns:r="http://schemas.openxmlformats.org/officeDocument/2006/relationships" id="259" r:id="R76aacbeb0a5e4719"/>
    <p:sldId xmlns:r="http://schemas.openxmlformats.org/officeDocument/2006/relationships" id="260" r:id="R3d46691b9ce5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e8977f1794998" /><Relationship Type="http://schemas.openxmlformats.org/officeDocument/2006/relationships/slide" Target="/ppt/slides/slide1.xml" Id="R5c1c2a5647584003" /><Relationship Type="http://schemas.openxmlformats.org/officeDocument/2006/relationships/slide" Target="/ppt/slides/slide2.xml" Id="R446aa22f78d945cd" /><Relationship Type="http://schemas.openxmlformats.org/officeDocument/2006/relationships/slide" Target="/ppt/slides/slide3.xml" Id="R4d8cd382f03a4623" /><Relationship Type="http://schemas.openxmlformats.org/officeDocument/2006/relationships/slide" Target="/ppt/slides/slide4.xml" Id="R76aacbeb0a5e4719" /><Relationship Type="http://schemas.openxmlformats.org/officeDocument/2006/relationships/slide" Target="/ppt/slides/slide5.xml" Id="R3d46691b9ce5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9bc5ab4bb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fe26412d487f" /><Relationship Type="http://schemas.openxmlformats.org/officeDocument/2006/relationships/theme" Target="/ppt/slideMasters/theme/theme1.xml" Id="R2ab6592a75ba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7fe26412d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b715cc73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39704488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d393b17a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942e0a58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56fac4e9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