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5d32be85c542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23b2c8fbbe42c0"/>
  </p:sldMasterIdLst>
  <p:sldIdLst>
    <p:sldId xmlns:r="http://schemas.openxmlformats.org/officeDocument/2006/relationships" id="256" r:id="R5a8713e844f0484d"/>
    <p:sldId xmlns:r="http://schemas.openxmlformats.org/officeDocument/2006/relationships" id="257" r:id="R03385f21c2cb428b"/>
    <p:sldId xmlns:r="http://schemas.openxmlformats.org/officeDocument/2006/relationships" id="258" r:id="R419515d03f774ac6"/>
    <p:sldId xmlns:r="http://schemas.openxmlformats.org/officeDocument/2006/relationships" id="259" r:id="R9b40a217a24b4f2a"/>
    <p:sldId xmlns:r="http://schemas.openxmlformats.org/officeDocument/2006/relationships" id="260" r:id="R117c2fb7e01040b8"/>
    <p:sldId xmlns:r="http://schemas.openxmlformats.org/officeDocument/2006/relationships" id="261" r:id="R1db2d8fd1b0e4d48"/>
    <p:sldId xmlns:r="http://schemas.openxmlformats.org/officeDocument/2006/relationships" id="262" r:id="Ra83c0fdb049d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3b2c8fbbe42c0" /><Relationship Type="http://schemas.openxmlformats.org/officeDocument/2006/relationships/slide" Target="/ppt/slides/slide1.xml" Id="R5a8713e844f0484d" /><Relationship Type="http://schemas.openxmlformats.org/officeDocument/2006/relationships/slide" Target="/ppt/slides/slide2.xml" Id="R03385f21c2cb428b" /><Relationship Type="http://schemas.openxmlformats.org/officeDocument/2006/relationships/slide" Target="/ppt/slides/slide3.xml" Id="R419515d03f774ac6" /><Relationship Type="http://schemas.openxmlformats.org/officeDocument/2006/relationships/slide" Target="/ppt/slides/slide4.xml" Id="R9b40a217a24b4f2a" /><Relationship Type="http://schemas.openxmlformats.org/officeDocument/2006/relationships/slide" Target="/ppt/slides/slide5.xml" Id="R117c2fb7e01040b8" /><Relationship Type="http://schemas.openxmlformats.org/officeDocument/2006/relationships/slide" Target="/ppt/slides/slide6.xml" Id="R1db2d8fd1b0e4d48" /><Relationship Type="http://schemas.openxmlformats.org/officeDocument/2006/relationships/slide" Target="/ppt/slides/slide7.xml" Id="Ra83c0fdb049d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813f405714e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8143321ef49b9" /><Relationship Type="http://schemas.openxmlformats.org/officeDocument/2006/relationships/theme" Target="/ppt/slideMasters/theme/theme1.xml" Id="Rb834e9ea213644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98143321ef49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11e11709c47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2d9d2e99a46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5a465d5a34b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6c77bccd242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9cb49e76b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8a39317a248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045570eae46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REVISJON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4 224 375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621 236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1 095 591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1 585 369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DALE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Ystenesgata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15 11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erik@dalerevisjon.no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988 419 435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REVISJON AS</a:t>
            </a:r>
          </a:p>
        </p:txBody>
      </p:sp>
    </p:spTree>
  </p:cSld>
  <p:clrMapOvr>
    <a:masterClrMapping xmlns:a="http://schemas.openxmlformats.org/drawingml/2006/main"/>
  </p:clrMapOvr>
</p:sld>
</file>