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ae3ea4d22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a5ba1e8834107"/>
  </p:sldMasterIdLst>
  <p:sldIdLst>
    <p:sldId xmlns:r="http://schemas.openxmlformats.org/officeDocument/2006/relationships" id="256" r:id="R6dfc764e8a134b3a"/>
    <p:sldId xmlns:r="http://schemas.openxmlformats.org/officeDocument/2006/relationships" id="257" r:id="R57f21814e9784a6d"/>
    <p:sldId xmlns:r="http://schemas.openxmlformats.org/officeDocument/2006/relationships" id="258" r:id="Rfe2cdeb7610e4892"/>
    <p:sldId xmlns:r="http://schemas.openxmlformats.org/officeDocument/2006/relationships" id="259" r:id="R7226723dffb64b40"/>
    <p:sldId xmlns:r="http://schemas.openxmlformats.org/officeDocument/2006/relationships" id="260" r:id="R7000b44e6ca241a7"/>
    <p:sldId xmlns:r="http://schemas.openxmlformats.org/officeDocument/2006/relationships" id="261" r:id="R7856a6411850486d"/>
    <p:sldId xmlns:r="http://schemas.openxmlformats.org/officeDocument/2006/relationships" id="262" r:id="Rc1ea88608d5e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a5ba1e8834107" /><Relationship Type="http://schemas.openxmlformats.org/officeDocument/2006/relationships/slide" Target="/ppt/slides/slide1.xml" Id="R6dfc764e8a134b3a" /><Relationship Type="http://schemas.openxmlformats.org/officeDocument/2006/relationships/slide" Target="/ppt/slides/slide2.xml" Id="R57f21814e9784a6d" /><Relationship Type="http://schemas.openxmlformats.org/officeDocument/2006/relationships/slide" Target="/ppt/slides/slide3.xml" Id="Rfe2cdeb7610e4892" /><Relationship Type="http://schemas.openxmlformats.org/officeDocument/2006/relationships/slide" Target="/ppt/slides/slide4.xml" Id="R7226723dffb64b40" /><Relationship Type="http://schemas.openxmlformats.org/officeDocument/2006/relationships/slide" Target="/ppt/slides/slide5.xml" Id="R7000b44e6ca241a7" /><Relationship Type="http://schemas.openxmlformats.org/officeDocument/2006/relationships/slide" Target="/ppt/slides/slide6.xml" Id="R7856a6411850486d" /><Relationship Type="http://schemas.openxmlformats.org/officeDocument/2006/relationships/slide" Target="/ppt/slides/slide7.xml" Id="Rc1ea88608d5e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c5cc0f826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fd76aa5f6421b" /><Relationship Type="http://schemas.openxmlformats.org/officeDocument/2006/relationships/theme" Target="/ppt/slideMasters/theme/theme1.xml" Id="R8adb391ebf22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fd76aa5f6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1d8dd369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059f73fb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26c973d9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53953cc7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900cf58ac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a53524af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d62b7faf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CORONA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CORONA MARITIME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45 489 082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200 198 331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207 999 162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 OLE RØDLAND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14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glen.ole.rodland@vikenfiber.no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988 415 995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CORONA MARITIME AS</a:t>
            </a:r>
          </a:p>
        </p:txBody>
      </p:sp>
    </p:spTree>
  </p:cSld>
  <p:clrMapOvr>
    <a:masterClrMapping xmlns:a="http://schemas.openxmlformats.org/drawingml/2006/main"/>
  </p:clrMapOvr>
</p:sld>
</file>