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6b24b0352648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d1d080da5a4650"/>
  </p:sldMasterIdLst>
  <p:sldIdLst>
    <p:sldId xmlns:r="http://schemas.openxmlformats.org/officeDocument/2006/relationships" id="256" r:id="Rb5b4fa7358c94122"/>
    <p:sldId xmlns:r="http://schemas.openxmlformats.org/officeDocument/2006/relationships" id="257" r:id="R61aa5193d97b40bf"/>
    <p:sldId xmlns:r="http://schemas.openxmlformats.org/officeDocument/2006/relationships" id="258" r:id="Rb8abe9103eec4c9e"/>
    <p:sldId xmlns:r="http://schemas.openxmlformats.org/officeDocument/2006/relationships" id="259" r:id="R7763a68aa56a405e"/>
    <p:sldId xmlns:r="http://schemas.openxmlformats.org/officeDocument/2006/relationships" id="260" r:id="R3bd05671728e4672"/>
    <p:sldId xmlns:r="http://schemas.openxmlformats.org/officeDocument/2006/relationships" id="261" r:id="R8acdb6da4d3e4e54"/>
    <p:sldId xmlns:r="http://schemas.openxmlformats.org/officeDocument/2006/relationships" id="262" r:id="R110ecc5165c740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1d080da5a4650" /><Relationship Type="http://schemas.openxmlformats.org/officeDocument/2006/relationships/slide" Target="/ppt/slides/slide1.xml" Id="Rb5b4fa7358c94122" /><Relationship Type="http://schemas.openxmlformats.org/officeDocument/2006/relationships/slide" Target="/ppt/slides/slide2.xml" Id="R61aa5193d97b40bf" /><Relationship Type="http://schemas.openxmlformats.org/officeDocument/2006/relationships/slide" Target="/ppt/slides/slide3.xml" Id="Rb8abe9103eec4c9e" /><Relationship Type="http://schemas.openxmlformats.org/officeDocument/2006/relationships/slide" Target="/ppt/slides/slide4.xml" Id="R7763a68aa56a405e" /><Relationship Type="http://schemas.openxmlformats.org/officeDocument/2006/relationships/slide" Target="/ppt/slides/slide5.xml" Id="R3bd05671728e4672" /><Relationship Type="http://schemas.openxmlformats.org/officeDocument/2006/relationships/slide" Target="/ppt/slides/slide6.xml" Id="R8acdb6da4d3e4e54" /><Relationship Type="http://schemas.openxmlformats.org/officeDocument/2006/relationships/slide" Target="/ppt/slides/slide7.xml" Id="R110ecc5165c740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17e61014864e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9e828ecd34e5b" /><Relationship Type="http://schemas.openxmlformats.org/officeDocument/2006/relationships/theme" Target="/ppt/slideMasters/theme/theme1.xml" Id="R31e96d50c0fb47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49e828ecd34e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0c1031d6445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ff473956c49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349afe5fc40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6f20616c44f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f78fc1e2b45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6f1bdd33349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8616f4a0a4e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ALLORA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6 226 172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−18 280 340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5 376 242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78 965 293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141 152 500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JUELL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Axera Business Management AS, Haakon VIIs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23 98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988 412 023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ALLORA AS</a:t>
            </a:r>
          </a:p>
        </p:txBody>
      </p:sp>
    </p:spTree>
  </p:cSld>
  <p:clrMapOvr>
    <a:masterClrMapping xmlns:a="http://schemas.openxmlformats.org/drawingml/2006/main"/>
  </p:clrMapOvr>
</p:sld>
</file>