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2a6063e14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c1ef66945451f"/>
  </p:sldMasterIdLst>
  <p:sldIdLst>
    <p:sldId xmlns:r="http://schemas.openxmlformats.org/officeDocument/2006/relationships" id="256" r:id="R547068c8ede0458f"/>
    <p:sldId xmlns:r="http://schemas.openxmlformats.org/officeDocument/2006/relationships" id="257" r:id="Rfd91ec1c6ae24f18"/>
    <p:sldId xmlns:r="http://schemas.openxmlformats.org/officeDocument/2006/relationships" id="258" r:id="R748bfff606c64929"/>
    <p:sldId xmlns:r="http://schemas.openxmlformats.org/officeDocument/2006/relationships" id="259" r:id="R726f59f2e01b4dc2"/>
    <p:sldId xmlns:r="http://schemas.openxmlformats.org/officeDocument/2006/relationships" id="260" r:id="R9640751244ba40be"/>
    <p:sldId xmlns:r="http://schemas.openxmlformats.org/officeDocument/2006/relationships" id="261" r:id="R65c2bfd1a89141cf"/>
    <p:sldId xmlns:r="http://schemas.openxmlformats.org/officeDocument/2006/relationships" id="262" r:id="R0dea8493a5274a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c1ef66945451f" /><Relationship Type="http://schemas.openxmlformats.org/officeDocument/2006/relationships/slide" Target="/ppt/slides/slide1.xml" Id="R547068c8ede0458f" /><Relationship Type="http://schemas.openxmlformats.org/officeDocument/2006/relationships/slide" Target="/ppt/slides/slide2.xml" Id="Rfd91ec1c6ae24f18" /><Relationship Type="http://schemas.openxmlformats.org/officeDocument/2006/relationships/slide" Target="/ppt/slides/slide3.xml" Id="R748bfff606c64929" /><Relationship Type="http://schemas.openxmlformats.org/officeDocument/2006/relationships/slide" Target="/ppt/slides/slide4.xml" Id="R726f59f2e01b4dc2" /><Relationship Type="http://schemas.openxmlformats.org/officeDocument/2006/relationships/slide" Target="/ppt/slides/slide5.xml" Id="R9640751244ba40be" /><Relationship Type="http://schemas.openxmlformats.org/officeDocument/2006/relationships/slide" Target="/ppt/slides/slide6.xml" Id="R65c2bfd1a89141cf" /><Relationship Type="http://schemas.openxmlformats.org/officeDocument/2006/relationships/slide" Target="/ppt/slides/slide7.xml" Id="R0dea8493a5274a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3cbc71a23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ec7070e342bb" /><Relationship Type="http://schemas.openxmlformats.org/officeDocument/2006/relationships/theme" Target="/ppt/slideMasters/theme/theme1.xml" Id="R8e1b2aa03f29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4eec7070e3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30cdd41b6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8920bd5ba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b206b7623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ce71b8f55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00c481ff7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42b2d996745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86783c7dc44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