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4916d8685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bfcd891f34dad"/>
  </p:sldMasterIdLst>
  <p:sldIdLst>
    <p:sldId xmlns:r="http://schemas.openxmlformats.org/officeDocument/2006/relationships" id="256" r:id="R5ed1f874227141ae"/>
    <p:sldId xmlns:r="http://schemas.openxmlformats.org/officeDocument/2006/relationships" id="257" r:id="Rf6e6a7dc8099402e"/>
    <p:sldId xmlns:r="http://schemas.openxmlformats.org/officeDocument/2006/relationships" id="258" r:id="Ra0b79cea8e734605"/>
    <p:sldId xmlns:r="http://schemas.openxmlformats.org/officeDocument/2006/relationships" id="259" r:id="R17bdddd6658c48f6"/>
    <p:sldId xmlns:r="http://schemas.openxmlformats.org/officeDocument/2006/relationships" id="260" r:id="R5c5866d124a64982"/>
    <p:sldId xmlns:r="http://schemas.openxmlformats.org/officeDocument/2006/relationships" id="261" r:id="R4c7a2185bcf341a6"/>
    <p:sldId xmlns:r="http://schemas.openxmlformats.org/officeDocument/2006/relationships" id="262" r:id="R45422a6a2ea6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bfcd891f34dad" /><Relationship Type="http://schemas.openxmlformats.org/officeDocument/2006/relationships/slide" Target="/ppt/slides/slide1.xml" Id="R5ed1f874227141ae" /><Relationship Type="http://schemas.openxmlformats.org/officeDocument/2006/relationships/slide" Target="/ppt/slides/slide2.xml" Id="Rf6e6a7dc8099402e" /><Relationship Type="http://schemas.openxmlformats.org/officeDocument/2006/relationships/slide" Target="/ppt/slides/slide3.xml" Id="Ra0b79cea8e734605" /><Relationship Type="http://schemas.openxmlformats.org/officeDocument/2006/relationships/slide" Target="/ppt/slides/slide4.xml" Id="R17bdddd6658c48f6" /><Relationship Type="http://schemas.openxmlformats.org/officeDocument/2006/relationships/slide" Target="/ppt/slides/slide5.xml" Id="R5c5866d124a64982" /><Relationship Type="http://schemas.openxmlformats.org/officeDocument/2006/relationships/slide" Target="/ppt/slides/slide6.xml" Id="R4c7a2185bcf341a6" /><Relationship Type="http://schemas.openxmlformats.org/officeDocument/2006/relationships/slide" Target="/ppt/slides/slide7.xml" Id="R45422a6a2ea6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217ee2bbc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d0b341444cb7" /><Relationship Type="http://schemas.openxmlformats.org/officeDocument/2006/relationships/theme" Target="/ppt/slideMasters/theme/theme1.xml" Id="R65323e80aa88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dd0b34144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6134eded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35035c97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d91fc4d1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842776e5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f5253015c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c0d1ec41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1058e431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KNUT ERIK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