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d3e1aedb5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f270fad884408"/>
  </p:sldMasterIdLst>
  <p:sldIdLst>
    <p:sldId xmlns:r="http://schemas.openxmlformats.org/officeDocument/2006/relationships" id="256" r:id="Rcff76f7ef92e4344"/>
    <p:sldId xmlns:r="http://schemas.openxmlformats.org/officeDocument/2006/relationships" id="257" r:id="Rc056ed057b404347"/>
    <p:sldId xmlns:r="http://schemas.openxmlformats.org/officeDocument/2006/relationships" id="258" r:id="Refd1c7275da04fc1"/>
    <p:sldId xmlns:r="http://schemas.openxmlformats.org/officeDocument/2006/relationships" id="259" r:id="R1763d33088de4741"/>
    <p:sldId xmlns:r="http://schemas.openxmlformats.org/officeDocument/2006/relationships" id="260" r:id="Rf9115e1d59604812"/>
    <p:sldId xmlns:r="http://schemas.openxmlformats.org/officeDocument/2006/relationships" id="261" r:id="R1718a230a8494b22"/>
    <p:sldId xmlns:r="http://schemas.openxmlformats.org/officeDocument/2006/relationships" id="262" r:id="R41f4ff62dea9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f270fad884408" /><Relationship Type="http://schemas.openxmlformats.org/officeDocument/2006/relationships/slide" Target="/ppt/slides/slide1.xml" Id="Rcff76f7ef92e4344" /><Relationship Type="http://schemas.openxmlformats.org/officeDocument/2006/relationships/slide" Target="/ppt/slides/slide2.xml" Id="Rc056ed057b404347" /><Relationship Type="http://schemas.openxmlformats.org/officeDocument/2006/relationships/slide" Target="/ppt/slides/slide3.xml" Id="Refd1c7275da04fc1" /><Relationship Type="http://schemas.openxmlformats.org/officeDocument/2006/relationships/slide" Target="/ppt/slides/slide4.xml" Id="R1763d33088de4741" /><Relationship Type="http://schemas.openxmlformats.org/officeDocument/2006/relationships/slide" Target="/ppt/slides/slide5.xml" Id="Rf9115e1d59604812" /><Relationship Type="http://schemas.openxmlformats.org/officeDocument/2006/relationships/slide" Target="/ppt/slides/slide6.xml" Id="R1718a230a8494b22" /><Relationship Type="http://schemas.openxmlformats.org/officeDocument/2006/relationships/slide" Target="/ppt/slides/slide7.xml" Id="R41f4ff62dea9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e3b860378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fc6098edf4e2f" /><Relationship Type="http://schemas.openxmlformats.org/officeDocument/2006/relationships/theme" Target="/ppt/slideMasters/theme/theme1.xml" Id="Rc0c700b9fb37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fc6098edf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3b2895c39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afaed2895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12927430c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a82ff7ce0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5835dc0e1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8b2ce023e46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d8f8bfb74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SYFRAS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51 436 427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51 592 341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BØRRE GAREGG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988 396 605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