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a810589454b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9b9f0367924a43"/>
  </p:sldMasterIdLst>
  <p:sldIdLst>
    <p:sldId xmlns:r="http://schemas.openxmlformats.org/officeDocument/2006/relationships" id="256" r:id="Rc2ffc7aa9618481e"/>
    <p:sldId xmlns:r="http://schemas.openxmlformats.org/officeDocument/2006/relationships" id="257" r:id="R41223703ae194ae1"/>
    <p:sldId xmlns:r="http://schemas.openxmlformats.org/officeDocument/2006/relationships" id="258" r:id="R6740c75eb6424369"/>
    <p:sldId xmlns:r="http://schemas.openxmlformats.org/officeDocument/2006/relationships" id="259" r:id="R55eff8fec86f404e"/>
    <p:sldId xmlns:r="http://schemas.openxmlformats.org/officeDocument/2006/relationships" id="260" r:id="R9741374be36143e4"/>
    <p:sldId xmlns:r="http://schemas.openxmlformats.org/officeDocument/2006/relationships" id="261" r:id="Reaf3774f361c48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b9f0367924a43" /><Relationship Type="http://schemas.openxmlformats.org/officeDocument/2006/relationships/slide" Target="/ppt/slides/slide1.xml" Id="Rc2ffc7aa9618481e" /><Relationship Type="http://schemas.openxmlformats.org/officeDocument/2006/relationships/slide" Target="/ppt/slides/slide2.xml" Id="R41223703ae194ae1" /><Relationship Type="http://schemas.openxmlformats.org/officeDocument/2006/relationships/slide" Target="/ppt/slides/slide3.xml" Id="R6740c75eb6424369" /><Relationship Type="http://schemas.openxmlformats.org/officeDocument/2006/relationships/slide" Target="/ppt/slides/slide4.xml" Id="R55eff8fec86f404e" /><Relationship Type="http://schemas.openxmlformats.org/officeDocument/2006/relationships/slide" Target="/ppt/slides/slide5.xml" Id="R9741374be36143e4" /><Relationship Type="http://schemas.openxmlformats.org/officeDocument/2006/relationships/slide" Target="/ppt/slides/slide6.xml" Id="Reaf3774f361c48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0a292c4bb41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75b0936654bc4" /><Relationship Type="http://schemas.openxmlformats.org/officeDocument/2006/relationships/theme" Target="/ppt/slideMasters/theme/theme1.xml" Id="R5cd927bee97045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075b0936654b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bbf174ead45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e858bfaed43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5e96289e3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a5ec0b8674d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b933e3d4344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bb9fa9d9d4f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SYFRAS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SYFRAS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SYFRAS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SYFRAS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SYFRAS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SYFRAS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Nesbruveien 74A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988 396 605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SYFRAS AS</a:t>
            </a:r>
          </a:p>
        </p:txBody>
      </p:sp>
    </p:spTree>
  </p:cSld>
  <p:clrMapOvr>
    <a:masterClrMapping xmlns:a="http://schemas.openxmlformats.org/drawingml/2006/main"/>
  </p:clrMapOvr>
</p:sld>
</file>