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92c8e7800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27a01b7cf4155"/>
  </p:sldMasterIdLst>
  <p:sldIdLst>
    <p:sldId xmlns:r="http://schemas.openxmlformats.org/officeDocument/2006/relationships" id="256" r:id="R8d51000c05b24825"/>
    <p:sldId xmlns:r="http://schemas.openxmlformats.org/officeDocument/2006/relationships" id="257" r:id="Rddd97f605ebf40c1"/>
    <p:sldId xmlns:r="http://schemas.openxmlformats.org/officeDocument/2006/relationships" id="258" r:id="R4cd2f33774ea4399"/>
    <p:sldId xmlns:r="http://schemas.openxmlformats.org/officeDocument/2006/relationships" id="259" r:id="R8796b49bd7894077"/>
    <p:sldId xmlns:r="http://schemas.openxmlformats.org/officeDocument/2006/relationships" id="260" r:id="R4b356aba50a34c50"/>
    <p:sldId xmlns:r="http://schemas.openxmlformats.org/officeDocument/2006/relationships" id="261" r:id="R7ed8e7f3418d4ee3"/>
    <p:sldId xmlns:r="http://schemas.openxmlformats.org/officeDocument/2006/relationships" id="262" r:id="Rc49021846f0c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27a01b7cf4155" /><Relationship Type="http://schemas.openxmlformats.org/officeDocument/2006/relationships/slide" Target="/ppt/slides/slide1.xml" Id="R8d51000c05b24825" /><Relationship Type="http://schemas.openxmlformats.org/officeDocument/2006/relationships/slide" Target="/ppt/slides/slide2.xml" Id="Rddd97f605ebf40c1" /><Relationship Type="http://schemas.openxmlformats.org/officeDocument/2006/relationships/slide" Target="/ppt/slides/slide3.xml" Id="R4cd2f33774ea4399" /><Relationship Type="http://schemas.openxmlformats.org/officeDocument/2006/relationships/slide" Target="/ppt/slides/slide4.xml" Id="R8796b49bd7894077" /><Relationship Type="http://schemas.openxmlformats.org/officeDocument/2006/relationships/slide" Target="/ppt/slides/slide5.xml" Id="R4b356aba50a34c50" /><Relationship Type="http://schemas.openxmlformats.org/officeDocument/2006/relationships/slide" Target="/ppt/slides/slide6.xml" Id="R7ed8e7f3418d4ee3" /><Relationship Type="http://schemas.openxmlformats.org/officeDocument/2006/relationships/slide" Target="/ppt/slides/slide7.xml" Id="Rc49021846f0c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58a3652f6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5d057b1d4886" /><Relationship Type="http://schemas.openxmlformats.org/officeDocument/2006/relationships/theme" Target="/ppt/slideMasters/theme/theme1.xml" Id="R9d516c3fb429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45d057b1d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55010507f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01d67a67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eab68289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ceb8bb0c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dabb8637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eafc440d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20f71bb7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