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71cc6fa78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33e36cb914baf"/>
  </p:sldMasterIdLst>
  <p:sldIdLst>
    <p:sldId xmlns:r="http://schemas.openxmlformats.org/officeDocument/2006/relationships" id="256" r:id="Rdef43054e5fd411c"/>
    <p:sldId xmlns:r="http://schemas.openxmlformats.org/officeDocument/2006/relationships" id="257" r:id="Re658b9bb77bc444f"/>
    <p:sldId xmlns:r="http://schemas.openxmlformats.org/officeDocument/2006/relationships" id="258" r:id="R50853eaf706945a4"/>
    <p:sldId xmlns:r="http://schemas.openxmlformats.org/officeDocument/2006/relationships" id="259" r:id="R29feb60eefd74f36"/>
    <p:sldId xmlns:r="http://schemas.openxmlformats.org/officeDocument/2006/relationships" id="260" r:id="R1f502158063b4aea"/>
    <p:sldId xmlns:r="http://schemas.openxmlformats.org/officeDocument/2006/relationships" id="261" r:id="R8edeaa5f7a9c4160"/>
    <p:sldId xmlns:r="http://schemas.openxmlformats.org/officeDocument/2006/relationships" id="262" r:id="R8f4c18d83adb4d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33e36cb914baf" /><Relationship Type="http://schemas.openxmlformats.org/officeDocument/2006/relationships/slide" Target="/ppt/slides/slide1.xml" Id="Rdef43054e5fd411c" /><Relationship Type="http://schemas.openxmlformats.org/officeDocument/2006/relationships/slide" Target="/ppt/slides/slide2.xml" Id="Re658b9bb77bc444f" /><Relationship Type="http://schemas.openxmlformats.org/officeDocument/2006/relationships/slide" Target="/ppt/slides/slide3.xml" Id="R50853eaf706945a4" /><Relationship Type="http://schemas.openxmlformats.org/officeDocument/2006/relationships/slide" Target="/ppt/slides/slide4.xml" Id="R29feb60eefd74f36" /><Relationship Type="http://schemas.openxmlformats.org/officeDocument/2006/relationships/slide" Target="/ppt/slides/slide5.xml" Id="R1f502158063b4aea" /><Relationship Type="http://schemas.openxmlformats.org/officeDocument/2006/relationships/slide" Target="/ppt/slides/slide6.xml" Id="R8edeaa5f7a9c4160" /><Relationship Type="http://schemas.openxmlformats.org/officeDocument/2006/relationships/slide" Target="/ppt/slides/slide7.xml" Id="R8f4c18d83adb4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cd8e6e34d42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c274debf64492" /><Relationship Type="http://schemas.openxmlformats.org/officeDocument/2006/relationships/theme" Target="/ppt/slideMasters/theme/theme1.xml" Id="R244b04f6fbcd43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c274debf6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6249cbdee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fb4df320a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152344a24b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1d9632c92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5832785c747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75af965c7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1f94daf5540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FUGLANESET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FUGLANESET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95 751 307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302 190 592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318 477 179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 Kittelsens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56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gunnar.halvorsen@hitecvision.com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988 389 471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