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ab06502fa784a7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3ddf61247894485"/>
  </p:sldMasterIdLst>
  <p:sldIdLst>
    <p:sldId xmlns:r="http://schemas.openxmlformats.org/officeDocument/2006/relationships" id="256" r:id="Rc55e047415904af5"/>
    <p:sldId xmlns:r="http://schemas.openxmlformats.org/officeDocument/2006/relationships" id="257" r:id="R2239cff0dcfd4447"/>
    <p:sldId xmlns:r="http://schemas.openxmlformats.org/officeDocument/2006/relationships" id="258" r:id="R7c61379eedfa467e"/>
    <p:sldId xmlns:r="http://schemas.openxmlformats.org/officeDocument/2006/relationships" id="259" r:id="R398e0c2ebf864462"/>
    <p:sldId xmlns:r="http://schemas.openxmlformats.org/officeDocument/2006/relationships" id="260" r:id="R0eb2cb91fde9419d"/>
    <p:sldId xmlns:r="http://schemas.openxmlformats.org/officeDocument/2006/relationships" id="261" r:id="Ra46ab707e1c343f1"/>
    <p:sldId xmlns:r="http://schemas.openxmlformats.org/officeDocument/2006/relationships" id="262" r:id="R9c87d853a753409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3ddf61247894485" /><Relationship Type="http://schemas.openxmlformats.org/officeDocument/2006/relationships/slide" Target="/ppt/slides/slide1.xml" Id="Rc55e047415904af5" /><Relationship Type="http://schemas.openxmlformats.org/officeDocument/2006/relationships/slide" Target="/ppt/slides/slide2.xml" Id="R2239cff0dcfd4447" /><Relationship Type="http://schemas.openxmlformats.org/officeDocument/2006/relationships/slide" Target="/ppt/slides/slide3.xml" Id="R7c61379eedfa467e" /><Relationship Type="http://schemas.openxmlformats.org/officeDocument/2006/relationships/slide" Target="/ppt/slides/slide4.xml" Id="R398e0c2ebf864462" /><Relationship Type="http://schemas.openxmlformats.org/officeDocument/2006/relationships/slide" Target="/ppt/slides/slide5.xml" Id="R0eb2cb91fde9419d" /><Relationship Type="http://schemas.openxmlformats.org/officeDocument/2006/relationships/slide" Target="/ppt/slides/slide6.xml" Id="Ra46ab707e1c343f1" /><Relationship Type="http://schemas.openxmlformats.org/officeDocument/2006/relationships/slide" Target="/ppt/slides/slide7.xml" Id="R9c87d853a753409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71cef1b38ae41f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e12d87ec8345a4" /><Relationship Type="http://schemas.openxmlformats.org/officeDocument/2006/relationships/theme" Target="/ppt/slideMasters/theme/theme1.xml" Id="Rf1dd0faca29e4b9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7e12d87ec8345a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37ba105ef6492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5351371a3f4d1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855ea7fa21473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d7afd03942474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efdf33f709467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cda5d055254e9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acd3136346430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SARASWATI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SARASWATI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SARASWATI AS ble etablert [år] og holder til i Sandefjord.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SARASWATI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SARASWATI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SARASWATI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−6 991 531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13 771 636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233 932 877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233 935 573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SARASWATI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HEDVIG JUELL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SARASWATI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Mosserødveien 61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3226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988 309 303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SARASWATI AS</a:t>
            </a:r>
          </a:p>
        </p:txBody>
      </p:sp>
    </p:spTree>
  </p:cSld>
  <p:clrMapOvr>
    <a:masterClrMapping xmlns:a="http://schemas.openxmlformats.org/drawingml/2006/main"/>
  </p:clrMapOvr>
</p:sld>
</file>