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e6f6577bb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933a5663a4cb6"/>
  </p:sldMasterIdLst>
  <p:sldIdLst>
    <p:sldId xmlns:r="http://schemas.openxmlformats.org/officeDocument/2006/relationships" id="256" r:id="Raf10225cb2054417"/>
    <p:sldId xmlns:r="http://schemas.openxmlformats.org/officeDocument/2006/relationships" id="257" r:id="R95eb7a2ca135459d"/>
    <p:sldId xmlns:r="http://schemas.openxmlformats.org/officeDocument/2006/relationships" id="258" r:id="Rfaea34175d444257"/>
    <p:sldId xmlns:r="http://schemas.openxmlformats.org/officeDocument/2006/relationships" id="259" r:id="Re4ef3fae31204387"/>
    <p:sldId xmlns:r="http://schemas.openxmlformats.org/officeDocument/2006/relationships" id="260" r:id="Ra3649762771646fe"/>
    <p:sldId xmlns:r="http://schemas.openxmlformats.org/officeDocument/2006/relationships" id="261" r:id="Raf9aa63e81844d6b"/>
    <p:sldId xmlns:r="http://schemas.openxmlformats.org/officeDocument/2006/relationships" id="262" r:id="R4ee4aa560cc341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933a5663a4cb6" /><Relationship Type="http://schemas.openxmlformats.org/officeDocument/2006/relationships/slide" Target="/ppt/slides/slide1.xml" Id="Raf10225cb2054417" /><Relationship Type="http://schemas.openxmlformats.org/officeDocument/2006/relationships/slide" Target="/ppt/slides/slide2.xml" Id="R95eb7a2ca135459d" /><Relationship Type="http://schemas.openxmlformats.org/officeDocument/2006/relationships/slide" Target="/ppt/slides/slide3.xml" Id="Rfaea34175d444257" /><Relationship Type="http://schemas.openxmlformats.org/officeDocument/2006/relationships/slide" Target="/ppt/slides/slide4.xml" Id="Re4ef3fae31204387" /><Relationship Type="http://schemas.openxmlformats.org/officeDocument/2006/relationships/slide" Target="/ppt/slides/slide5.xml" Id="Ra3649762771646fe" /><Relationship Type="http://schemas.openxmlformats.org/officeDocument/2006/relationships/slide" Target="/ppt/slides/slide6.xml" Id="Raf9aa63e81844d6b" /><Relationship Type="http://schemas.openxmlformats.org/officeDocument/2006/relationships/slide" Target="/ppt/slides/slide7.xml" Id="R4ee4aa560cc341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95ca378cb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d81e84d541a5" /><Relationship Type="http://schemas.openxmlformats.org/officeDocument/2006/relationships/theme" Target="/ppt/slideMasters/theme/theme1.xml" Id="R6352886cb7d3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3d81e84d5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814f6044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065ed70dc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4861c840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17408b241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d24d0170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34e266105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b40cbe76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LONAR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WIDÉN 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LONAR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