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b504e080641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b0c91da0f4cd3"/>
  </p:sldMasterIdLst>
  <p:sldIdLst>
    <p:sldId xmlns:r="http://schemas.openxmlformats.org/officeDocument/2006/relationships" id="256" r:id="R0bcefa98448b4f49"/>
    <p:sldId xmlns:r="http://schemas.openxmlformats.org/officeDocument/2006/relationships" id="257" r:id="Redadbe907b6e4f7c"/>
    <p:sldId xmlns:r="http://schemas.openxmlformats.org/officeDocument/2006/relationships" id="258" r:id="R7fc7d3036e544f8c"/>
    <p:sldId xmlns:r="http://schemas.openxmlformats.org/officeDocument/2006/relationships" id="259" r:id="Rc2bdb8c72c42458f"/>
    <p:sldId xmlns:r="http://schemas.openxmlformats.org/officeDocument/2006/relationships" id="260" r:id="R2e76d0a775d0429d"/>
    <p:sldId xmlns:r="http://schemas.openxmlformats.org/officeDocument/2006/relationships" id="261" r:id="Re59afd062f3d47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b0c91da0f4cd3" /><Relationship Type="http://schemas.openxmlformats.org/officeDocument/2006/relationships/slide" Target="/ppt/slides/slide1.xml" Id="R0bcefa98448b4f49" /><Relationship Type="http://schemas.openxmlformats.org/officeDocument/2006/relationships/slide" Target="/ppt/slides/slide2.xml" Id="Redadbe907b6e4f7c" /><Relationship Type="http://schemas.openxmlformats.org/officeDocument/2006/relationships/slide" Target="/ppt/slides/slide3.xml" Id="R7fc7d3036e544f8c" /><Relationship Type="http://schemas.openxmlformats.org/officeDocument/2006/relationships/slide" Target="/ppt/slides/slide4.xml" Id="Rc2bdb8c72c42458f" /><Relationship Type="http://schemas.openxmlformats.org/officeDocument/2006/relationships/slide" Target="/ppt/slides/slide5.xml" Id="R2e76d0a775d0429d" /><Relationship Type="http://schemas.openxmlformats.org/officeDocument/2006/relationships/slide" Target="/ppt/slides/slide6.xml" Id="Re59afd062f3d47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a24dbe637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de00e27754ab5" /><Relationship Type="http://schemas.openxmlformats.org/officeDocument/2006/relationships/theme" Target="/ppt/slideMasters/theme/theme1.xml" Id="Raa6dd89a7b99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de00e2775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f46ed3b5e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d9e33ecfa47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337a48db5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400dbe041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e4fb7ef0f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086e69274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