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cbea0994f46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7484bfa0044ff9"/>
  </p:sldMasterIdLst>
  <p:sldIdLst>
    <p:sldId xmlns:r="http://schemas.openxmlformats.org/officeDocument/2006/relationships" id="256" r:id="Rc5a1b315aa16420e"/>
    <p:sldId xmlns:r="http://schemas.openxmlformats.org/officeDocument/2006/relationships" id="257" r:id="R6a61419d537140f0"/>
    <p:sldId xmlns:r="http://schemas.openxmlformats.org/officeDocument/2006/relationships" id="258" r:id="R038bbc28213a4a80"/>
    <p:sldId xmlns:r="http://schemas.openxmlformats.org/officeDocument/2006/relationships" id="259" r:id="Rf523617339da477e"/>
    <p:sldId xmlns:r="http://schemas.openxmlformats.org/officeDocument/2006/relationships" id="260" r:id="Rddb16b119ee44f91"/>
    <p:sldId xmlns:r="http://schemas.openxmlformats.org/officeDocument/2006/relationships" id="261" r:id="R65447b60e2bb47c7"/>
    <p:sldId xmlns:r="http://schemas.openxmlformats.org/officeDocument/2006/relationships" id="262" r:id="R4a39b883038047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484bfa0044ff9" /><Relationship Type="http://schemas.openxmlformats.org/officeDocument/2006/relationships/slide" Target="/ppt/slides/slide1.xml" Id="Rc5a1b315aa16420e" /><Relationship Type="http://schemas.openxmlformats.org/officeDocument/2006/relationships/slide" Target="/ppt/slides/slide2.xml" Id="R6a61419d537140f0" /><Relationship Type="http://schemas.openxmlformats.org/officeDocument/2006/relationships/slide" Target="/ppt/slides/slide3.xml" Id="R038bbc28213a4a80" /><Relationship Type="http://schemas.openxmlformats.org/officeDocument/2006/relationships/slide" Target="/ppt/slides/slide4.xml" Id="Rf523617339da477e" /><Relationship Type="http://schemas.openxmlformats.org/officeDocument/2006/relationships/slide" Target="/ppt/slides/slide5.xml" Id="Rddb16b119ee44f91" /><Relationship Type="http://schemas.openxmlformats.org/officeDocument/2006/relationships/slide" Target="/ppt/slides/slide6.xml" Id="R65447b60e2bb47c7" /><Relationship Type="http://schemas.openxmlformats.org/officeDocument/2006/relationships/slide" Target="/ppt/slides/slide7.xml" Id="R4a39b883038047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256d03b3649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a1dece4db4099" /><Relationship Type="http://schemas.openxmlformats.org/officeDocument/2006/relationships/theme" Target="/ppt/slideMasters/theme/theme1.xml" Id="Rc7835ebbde5248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0a1dece4db40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582aa19d74a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873e6859946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850e323be4a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cc83fd08d44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c531ded504d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becc174724c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1deab900d45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WILFI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−674 204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16 972 061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40 857 800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WEYERGANG MARCUSSEN  –  76,8 %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WEYERGANG MARCUSSEN  –  23,2 %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Brandts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95 25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988 283 746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WILFI AS</a:t>
            </a:r>
          </a:p>
        </p:txBody>
      </p:sp>
    </p:spTree>
  </p:cSld>
  <p:clrMapOvr>
    <a:masterClrMapping xmlns:a="http://schemas.openxmlformats.org/drawingml/2006/main"/>
  </p:clrMapOvr>
</p:sld>
</file>