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52633cf31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9cd83f8e2646fe"/>
  </p:sldMasterIdLst>
  <p:sldIdLst>
    <p:sldId xmlns:r="http://schemas.openxmlformats.org/officeDocument/2006/relationships" id="256" r:id="Ra8bfccdd28174a4b"/>
    <p:sldId xmlns:r="http://schemas.openxmlformats.org/officeDocument/2006/relationships" id="257" r:id="R81bd16fec4a44687"/>
    <p:sldId xmlns:r="http://schemas.openxmlformats.org/officeDocument/2006/relationships" id="258" r:id="R32ea4c2841b2420f"/>
    <p:sldId xmlns:r="http://schemas.openxmlformats.org/officeDocument/2006/relationships" id="259" r:id="R3b8a150d7d604a99"/>
    <p:sldId xmlns:r="http://schemas.openxmlformats.org/officeDocument/2006/relationships" id="260" r:id="R5ed29bc1c99d4383"/>
    <p:sldId xmlns:r="http://schemas.openxmlformats.org/officeDocument/2006/relationships" id="261" r:id="Rc64829e7f1274e5c"/>
    <p:sldId xmlns:r="http://schemas.openxmlformats.org/officeDocument/2006/relationships" id="262" r:id="R0bf0cd18ac2e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cd83f8e2646fe" /><Relationship Type="http://schemas.openxmlformats.org/officeDocument/2006/relationships/slide" Target="/ppt/slides/slide1.xml" Id="Ra8bfccdd28174a4b" /><Relationship Type="http://schemas.openxmlformats.org/officeDocument/2006/relationships/slide" Target="/ppt/slides/slide2.xml" Id="R81bd16fec4a44687" /><Relationship Type="http://schemas.openxmlformats.org/officeDocument/2006/relationships/slide" Target="/ppt/slides/slide3.xml" Id="R32ea4c2841b2420f" /><Relationship Type="http://schemas.openxmlformats.org/officeDocument/2006/relationships/slide" Target="/ppt/slides/slide4.xml" Id="R3b8a150d7d604a99" /><Relationship Type="http://schemas.openxmlformats.org/officeDocument/2006/relationships/slide" Target="/ppt/slides/slide5.xml" Id="R5ed29bc1c99d4383" /><Relationship Type="http://schemas.openxmlformats.org/officeDocument/2006/relationships/slide" Target="/ppt/slides/slide6.xml" Id="Rc64829e7f1274e5c" /><Relationship Type="http://schemas.openxmlformats.org/officeDocument/2006/relationships/slide" Target="/ppt/slides/slide7.xml" Id="R0bf0cd18ac2e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f495cc6b6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f863a74734ff4" /><Relationship Type="http://schemas.openxmlformats.org/officeDocument/2006/relationships/theme" Target="/ppt/slideMasters/theme/theme1.xml" Id="R185abe740d18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f863a7473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d00766027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84f099915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0490cd5e0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6b348b007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392fc0bc5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930492480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0727660e3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7 145 202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CECILIE 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jeded@start.no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988 257 931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