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c46eb909f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47f4315844db3"/>
  </p:sldMasterIdLst>
  <p:sldIdLst>
    <p:sldId xmlns:r="http://schemas.openxmlformats.org/officeDocument/2006/relationships" id="256" r:id="R80b61acb32a64854"/>
    <p:sldId xmlns:r="http://schemas.openxmlformats.org/officeDocument/2006/relationships" id="257" r:id="R1cd904cf0b2d4ee3"/>
    <p:sldId xmlns:r="http://schemas.openxmlformats.org/officeDocument/2006/relationships" id="258" r:id="Rf3480bf2fe01454b"/>
    <p:sldId xmlns:r="http://schemas.openxmlformats.org/officeDocument/2006/relationships" id="259" r:id="R1d791b46c8ff428d"/>
    <p:sldId xmlns:r="http://schemas.openxmlformats.org/officeDocument/2006/relationships" id="260" r:id="R85f3b84aec0e4310"/>
    <p:sldId xmlns:r="http://schemas.openxmlformats.org/officeDocument/2006/relationships" id="261" r:id="R3a6eef71c9624f8b"/>
    <p:sldId xmlns:r="http://schemas.openxmlformats.org/officeDocument/2006/relationships" id="262" r:id="R2443e04cc16d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47f4315844db3" /><Relationship Type="http://schemas.openxmlformats.org/officeDocument/2006/relationships/slide" Target="/ppt/slides/slide1.xml" Id="R80b61acb32a64854" /><Relationship Type="http://schemas.openxmlformats.org/officeDocument/2006/relationships/slide" Target="/ppt/slides/slide2.xml" Id="R1cd904cf0b2d4ee3" /><Relationship Type="http://schemas.openxmlformats.org/officeDocument/2006/relationships/slide" Target="/ppt/slides/slide3.xml" Id="Rf3480bf2fe01454b" /><Relationship Type="http://schemas.openxmlformats.org/officeDocument/2006/relationships/slide" Target="/ppt/slides/slide4.xml" Id="R1d791b46c8ff428d" /><Relationship Type="http://schemas.openxmlformats.org/officeDocument/2006/relationships/slide" Target="/ppt/slides/slide5.xml" Id="R85f3b84aec0e4310" /><Relationship Type="http://schemas.openxmlformats.org/officeDocument/2006/relationships/slide" Target="/ppt/slides/slide6.xml" Id="R3a6eef71c9624f8b" /><Relationship Type="http://schemas.openxmlformats.org/officeDocument/2006/relationships/slide" Target="/ppt/slides/slide7.xml" Id="R2443e04cc16d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e1664e04f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767e6d84454b" /><Relationship Type="http://schemas.openxmlformats.org/officeDocument/2006/relationships/theme" Target="/ppt/slideMasters/theme/theme1.xml" Id="R646b21a16c36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b767e6d84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d9746723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f5053eb8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dd1574f84e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54a3cd629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125e1e774f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65848e6c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51a0f7538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