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a6e43c580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7e1a278eb4090"/>
  </p:sldMasterIdLst>
  <p:sldIdLst>
    <p:sldId xmlns:r="http://schemas.openxmlformats.org/officeDocument/2006/relationships" id="256" r:id="Rb29b23a74789436e"/>
    <p:sldId xmlns:r="http://schemas.openxmlformats.org/officeDocument/2006/relationships" id="257" r:id="Ree0a6da48c364ff6"/>
    <p:sldId xmlns:r="http://schemas.openxmlformats.org/officeDocument/2006/relationships" id="258" r:id="R4464369f56a34fdd"/>
    <p:sldId xmlns:r="http://schemas.openxmlformats.org/officeDocument/2006/relationships" id="259" r:id="Rd2696d46529f4d87"/>
    <p:sldId xmlns:r="http://schemas.openxmlformats.org/officeDocument/2006/relationships" id="260" r:id="R921376bbbbfe4e35"/>
    <p:sldId xmlns:r="http://schemas.openxmlformats.org/officeDocument/2006/relationships" id="261" r:id="R46a5c151cd144a43"/>
    <p:sldId xmlns:r="http://schemas.openxmlformats.org/officeDocument/2006/relationships" id="262" r:id="R8d607c0f8ad9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7e1a278eb4090" /><Relationship Type="http://schemas.openxmlformats.org/officeDocument/2006/relationships/slide" Target="/ppt/slides/slide1.xml" Id="Rb29b23a74789436e" /><Relationship Type="http://schemas.openxmlformats.org/officeDocument/2006/relationships/slide" Target="/ppt/slides/slide2.xml" Id="Ree0a6da48c364ff6" /><Relationship Type="http://schemas.openxmlformats.org/officeDocument/2006/relationships/slide" Target="/ppt/slides/slide3.xml" Id="R4464369f56a34fdd" /><Relationship Type="http://schemas.openxmlformats.org/officeDocument/2006/relationships/slide" Target="/ppt/slides/slide4.xml" Id="Rd2696d46529f4d87" /><Relationship Type="http://schemas.openxmlformats.org/officeDocument/2006/relationships/slide" Target="/ppt/slides/slide5.xml" Id="R921376bbbbfe4e35" /><Relationship Type="http://schemas.openxmlformats.org/officeDocument/2006/relationships/slide" Target="/ppt/slides/slide6.xml" Id="R46a5c151cd144a43" /><Relationship Type="http://schemas.openxmlformats.org/officeDocument/2006/relationships/slide" Target="/ppt/slides/slide7.xml" Id="R8d607c0f8ad9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0c813beb4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d57ef41db42f2" /><Relationship Type="http://schemas.openxmlformats.org/officeDocument/2006/relationships/theme" Target="/ppt/slideMasters/theme/theme1.xml" Id="R856864255da0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d57ef41db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96be8e730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5cbc570454e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f25018dca48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1b562a508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5a8edb9d3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590b964845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f9ae9ff7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6 273 224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WESTMANN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Grefsenveien 105A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PAI AS</a:t>
            </a:r>
          </a:p>
        </p:txBody>
      </p:sp>
    </p:spTree>
  </p:cSld>
  <p:clrMapOvr>
    <a:masterClrMapping xmlns:a="http://schemas.openxmlformats.org/drawingml/2006/main"/>
  </p:clrMapOvr>
</p:sld>
</file>