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012e6f9ffd41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ee37080c4f4f00"/>
  </p:sldMasterIdLst>
  <p:sldIdLst>
    <p:sldId xmlns:r="http://schemas.openxmlformats.org/officeDocument/2006/relationships" id="256" r:id="Rd3c569ae4a4c4769"/>
    <p:sldId xmlns:r="http://schemas.openxmlformats.org/officeDocument/2006/relationships" id="257" r:id="R667b53faa9f94892"/>
    <p:sldId xmlns:r="http://schemas.openxmlformats.org/officeDocument/2006/relationships" id="258" r:id="R76a84a3e3bec45a9"/>
    <p:sldId xmlns:r="http://schemas.openxmlformats.org/officeDocument/2006/relationships" id="259" r:id="Rc4f0279342394023"/>
    <p:sldId xmlns:r="http://schemas.openxmlformats.org/officeDocument/2006/relationships" id="260" r:id="Rc960dd779c934b7b"/>
    <p:sldId xmlns:r="http://schemas.openxmlformats.org/officeDocument/2006/relationships" id="261" r:id="Raf9d3adc09824b9a"/>
    <p:sldId xmlns:r="http://schemas.openxmlformats.org/officeDocument/2006/relationships" id="262" r:id="Rdc9a12240a964b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e37080c4f4f00" /><Relationship Type="http://schemas.openxmlformats.org/officeDocument/2006/relationships/slide" Target="/ppt/slides/slide1.xml" Id="Rd3c569ae4a4c4769" /><Relationship Type="http://schemas.openxmlformats.org/officeDocument/2006/relationships/slide" Target="/ppt/slides/slide2.xml" Id="R667b53faa9f94892" /><Relationship Type="http://schemas.openxmlformats.org/officeDocument/2006/relationships/slide" Target="/ppt/slides/slide3.xml" Id="R76a84a3e3bec45a9" /><Relationship Type="http://schemas.openxmlformats.org/officeDocument/2006/relationships/slide" Target="/ppt/slides/slide4.xml" Id="Rc4f0279342394023" /><Relationship Type="http://schemas.openxmlformats.org/officeDocument/2006/relationships/slide" Target="/ppt/slides/slide5.xml" Id="Rc960dd779c934b7b" /><Relationship Type="http://schemas.openxmlformats.org/officeDocument/2006/relationships/slide" Target="/ppt/slides/slide6.xml" Id="Raf9d3adc09824b9a" /><Relationship Type="http://schemas.openxmlformats.org/officeDocument/2006/relationships/slide" Target="/ppt/slides/slide7.xml" Id="Rdc9a12240a964b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b28c9279446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4633e7dcd44b1" /><Relationship Type="http://schemas.openxmlformats.org/officeDocument/2006/relationships/theme" Target="/ppt/slideMasters/theme/theme1.xml" Id="R1c35e44cf4e446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64633e7dcd44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9f7fe302049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90c9f97294f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059a0bdcb4a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fea2e8e524b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306a638c748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c1b0a9bcc48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0941f6e2e4b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ØSTREM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19 895 986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47 247 144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47 261 400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ØSTREM KURT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Tvihaugane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62 88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988 218 952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