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dc9ae5c19a4f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807c081c0145d6"/>
  </p:sldMasterIdLst>
  <p:sldIdLst>
    <p:sldId xmlns:r="http://schemas.openxmlformats.org/officeDocument/2006/relationships" id="256" r:id="R8d13cc43a64947d2"/>
    <p:sldId xmlns:r="http://schemas.openxmlformats.org/officeDocument/2006/relationships" id="257" r:id="R8af8652f346546a1"/>
    <p:sldId xmlns:r="http://schemas.openxmlformats.org/officeDocument/2006/relationships" id="258" r:id="R4e7692e1448f4baa"/>
    <p:sldId xmlns:r="http://schemas.openxmlformats.org/officeDocument/2006/relationships" id="259" r:id="Re1c83ebb8fc248e1"/>
    <p:sldId xmlns:r="http://schemas.openxmlformats.org/officeDocument/2006/relationships" id="260" r:id="R4ef790d129a1483a"/>
    <p:sldId xmlns:r="http://schemas.openxmlformats.org/officeDocument/2006/relationships" id="261" r:id="R8cbb95c8f4934dd5"/>
    <p:sldId xmlns:r="http://schemas.openxmlformats.org/officeDocument/2006/relationships" id="262" r:id="R9d1c8343641b4e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07c081c0145d6" /><Relationship Type="http://schemas.openxmlformats.org/officeDocument/2006/relationships/slide" Target="/ppt/slides/slide1.xml" Id="R8d13cc43a64947d2" /><Relationship Type="http://schemas.openxmlformats.org/officeDocument/2006/relationships/slide" Target="/ppt/slides/slide2.xml" Id="R8af8652f346546a1" /><Relationship Type="http://schemas.openxmlformats.org/officeDocument/2006/relationships/slide" Target="/ppt/slides/slide3.xml" Id="R4e7692e1448f4baa" /><Relationship Type="http://schemas.openxmlformats.org/officeDocument/2006/relationships/slide" Target="/ppt/slides/slide4.xml" Id="Re1c83ebb8fc248e1" /><Relationship Type="http://schemas.openxmlformats.org/officeDocument/2006/relationships/slide" Target="/ppt/slides/slide5.xml" Id="R4ef790d129a1483a" /><Relationship Type="http://schemas.openxmlformats.org/officeDocument/2006/relationships/slide" Target="/ppt/slides/slide6.xml" Id="R8cbb95c8f4934dd5" /><Relationship Type="http://schemas.openxmlformats.org/officeDocument/2006/relationships/slide" Target="/ppt/slides/slide7.xml" Id="R9d1c8343641b4e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173e7635a45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5e863de5548ab" /><Relationship Type="http://schemas.openxmlformats.org/officeDocument/2006/relationships/theme" Target="/ppt/slideMasters/theme/theme1.xml" Id="R129a4fedd12148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35e863de5548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b2cf127d54e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1e0196e1d47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d4dd60dc14e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f6c201d4040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c1c82b9b442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df53a98504f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557e08bc045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MA-INVEST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5 144 718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154 111 597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156 559 919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ANDRESEN  –  82,0 %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GUNN HELLENES  –  18,0 %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Asvallveien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3961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988 167 088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