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9a53c3f50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05a45bc374fa4"/>
  </p:sldMasterIdLst>
  <p:sldIdLst>
    <p:sldId xmlns:r="http://schemas.openxmlformats.org/officeDocument/2006/relationships" id="256" r:id="R2b34798cf37243f6"/>
    <p:sldId xmlns:r="http://schemas.openxmlformats.org/officeDocument/2006/relationships" id="257" r:id="R0035053f109b4c90"/>
    <p:sldId xmlns:r="http://schemas.openxmlformats.org/officeDocument/2006/relationships" id="258" r:id="R39348f2095c14144"/>
    <p:sldId xmlns:r="http://schemas.openxmlformats.org/officeDocument/2006/relationships" id="259" r:id="R0f6ff69e13c94de9"/>
    <p:sldId xmlns:r="http://schemas.openxmlformats.org/officeDocument/2006/relationships" id="260" r:id="R7d0864db662048cc"/>
    <p:sldId xmlns:r="http://schemas.openxmlformats.org/officeDocument/2006/relationships" id="261" r:id="R7b2e0bad58c8474e"/>
    <p:sldId xmlns:r="http://schemas.openxmlformats.org/officeDocument/2006/relationships" id="262" r:id="R25ba4c30b684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5a45bc374fa4" /><Relationship Type="http://schemas.openxmlformats.org/officeDocument/2006/relationships/slide" Target="/ppt/slides/slide1.xml" Id="R2b34798cf37243f6" /><Relationship Type="http://schemas.openxmlformats.org/officeDocument/2006/relationships/slide" Target="/ppt/slides/slide2.xml" Id="R0035053f109b4c90" /><Relationship Type="http://schemas.openxmlformats.org/officeDocument/2006/relationships/slide" Target="/ppt/slides/slide3.xml" Id="R39348f2095c14144" /><Relationship Type="http://schemas.openxmlformats.org/officeDocument/2006/relationships/slide" Target="/ppt/slides/slide4.xml" Id="R0f6ff69e13c94de9" /><Relationship Type="http://schemas.openxmlformats.org/officeDocument/2006/relationships/slide" Target="/ppt/slides/slide5.xml" Id="R7d0864db662048cc" /><Relationship Type="http://schemas.openxmlformats.org/officeDocument/2006/relationships/slide" Target="/ppt/slides/slide6.xml" Id="R7b2e0bad58c8474e" /><Relationship Type="http://schemas.openxmlformats.org/officeDocument/2006/relationships/slide" Target="/ppt/slides/slide7.xml" Id="R25ba4c30b684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8f8350223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fdf1682e4662" /><Relationship Type="http://schemas.openxmlformats.org/officeDocument/2006/relationships/theme" Target="/ppt/slideMasters/theme/theme1.xml" Id="R5f47b025e718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4fdf1682e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de59479f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6f3b7389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e071bcf5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267cd04a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2835a73c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eb83a8e7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8154e3c3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