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59512a455e4b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4b0f84b78f4a10"/>
  </p:sldMasterIdLst>
  <p:sldIdLst>
    <p:sldId xmlns:r="http://schemas.openxmlformats.org/officeDocument/2006/relationships" id="256" r:id="Rb813d9b5d6204631"/>
    <p:sldId xmlns:r="http://schemas.openxmlformats.org/officeDocument/2006/relationships" id="257" r:id="R4ab1d319788f4ada"/>
    <p:sldId xmlns:r="http://schemas.openxmlformats.org/officeDocument/2006/relationships" id="258" r:id="Rd450c86a15be4b42"/>
    <p:sldId xmlns:r="http://schemas.openxmlformats.org/officeDocument/2006/relationships" id="259" r:id="R9df95eb5814c44cf"/>
    <p:sldId xmlns:r="http://schemas.openxmlformats.org/officeDocument/2006/relationships" id="260" r:id="Rdde2163fa7284c62"/>
    <p:sldId xmlns:r="http://schemas.openxmlformats.org/officeDocument/2006/relationships" id="261" r:id="Rd05e8d8ce18542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4b0f84b78f4a10" /><Relationship Type="http://schemas.openxmlformats.org/officeDocument/2006/relationships/slide" Target="/ppt/slides/slide1.xml" Id="Rb813d9b5d6204631" /><Relationship Type="http://schemas.openxmlformats.org/officeDocument/2006/relationships/slide" Target="/ppt/slides/slide2.xml" Id="R4ab1d319788f4ada" /><Relationship Type="http://schemas.openxmlformats.org/officeDocument/2006/relationships/slide" Target="/ppt/slides/slide3.xml" Id="Rd450c86a15be4b42" /><Relationship Type="http://schemas.openxmlformats.org/officeDocument/2006/relationships/slide" Target="/ppt/slides/slide4.xml" Id="R9df95eb5814c44cf" /><Relationship Type="http://schemas.openxmlformats.org/officeDocument/2006/relationships/slide" Target="/ppt/slides/slide5.xml" Id="Rdde2163fa7284c62" /><Relationship Type="http://schemas.openxmlformats.org/officeDocument/2006/relationships/slide" Target="/ppt/slides/slide6.xml" Id="Rd05e8d8ce18542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1243c4aae44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26fded6364d3d" /><Relationship Type="http://schemas.openxmlformats.org/officeDocument/2006/relationships/theme" Target="/ppt/slideMasters/theme/theme1.xml" Id="R5816a223362840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d26fded6364d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7fb5ec95b41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f13ed25ee4c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2ec1194da47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795f88d2949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e01463ec445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4c7b97cf149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Koglehaugen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99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norwayhl@online.no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988 133 701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