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94c7509bab43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130ad783c94e0f"/>
  </p:sldMasterIdLst>
  <p:sldIdLst>
    <p:sldId xmlns:r="http://schemas.openxmlformats.org/officeDocument/2006/relationships" id="256" r:id="R05f852b4af624f1b"/>
    <p:sldId xmlns:r="http://schemas.openxmlformats.org/officeDocument/2006/relationships" id="257" r:id="Rb9d477293aa84d48"/>
    <p:sldId xmlns:r="http://schemas.openxmlformats.org/officeDocument/2006/relationships" id="258" r:id="R7d93b3d7f38d49d1"/>
    <p:sldId xmlns:r="http://schemas.openxmlformats.org/officeDocument/2006/relationships" id="259" r:id="R305ddb84309840ed"/>
    <p:sldId xmlns:r="http://schemas.openxmlformats.org/officeDocument/2006/relationships" id="260" r:id="R2f7b9020ec434457"/>
    <p:sldId xmlns:r="http://schemas.openxmlformats.org/officeDocument/2006/relationships" id="261" r:id="R29fdcd5403a84891"/>
    <p:sldId xmlns:r="http://schemas.openxmlformats.org/officeDocument/2006/relationships" id="262" r:id="Rf0c4dabaf65f48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130ad783c94e0f" /><Relationship Type="http://schemas.openxmlformats.org/officeDocument/2006/relationships/slide" Target="/ppt/slides/slide1.xml" Id="R05f852b4af624f1b" /><Relationship Type="http://schemas.openxmlformats.org/officeDocument/2006/relationships/slide" Target="/ppt/slides/slide2.xml" Id="Rb9d477293aa84d48" /><Relationship Type="http://schemas.openxmlformats.org/officeDocument/2006/relationships/slide" Target="/ppt/slides/slide3.xml" Id="R7d93b3d7f38d49d1" /><Relationship Type="http://schemas.openxmlformats.org/officeDocument/2006/relationships/slide" Target="/ppt/slides/slide4.xml" Id="R305ddb84309840ed" /><Relationship Type="http://schemas.openxmlformats.org/officeDocument/2006/relationships/slide" Target="/ppt/slides/slide5.xml" Id="R2f7b9020ec434457" /><Relationship Type="http://schemas.openxmlformats.org/officeDocument/2006/relationships/slide" Target="/ppt/slides/slide6.xml" Id="R29fdcd5403a84891" /><Relationship Type="http://schemas.openxmlformats.org/officeDocument/2006/relationships/slide" Target="/ppt/slides/slide7.xml" Id="Rf0c4dabaf65f48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0d2a4742364a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2fe153b254df1" /><Relationship Type="http://schemas.openxmlformats.org/officeDocument/2006/relationships/theme" Target="/ppt/slideMasters/theme/theme1.xml" Id="Rddeb2ad013c840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82fe153b254d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4af0a82b04f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7499d95c440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4f7254b5148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ff1eb567f4d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6924c22f84d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366e3692642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b7ec60a3349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 STIANSEN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STIANSEN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4 481 844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2 942 404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3 691 860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37 877 786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40 857 782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STIANSEN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Sørkedalsveien 256J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988 121 576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STIANSEN AS</a:t>
            </a:r>
          </a:p>
        </p:txBody>
      </p:sp>
    </p:spTree>
  </p:cSld>
  <p:clrMapOvr>
    <a:masterClrMapping xmlns:a="http://schemas.openxmlformats.org/drawingml/2006/main"/>
  </p:clrMapOvr>
</p:sld>
</file>