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35f7d8548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cf1bee9f546e0"/>
  </p:sldMasterIdLst>
  <p:sldIdLst>
    <p:sldId xmlns:r="http://schemas.openxmlformats.org/officeDocument/2006/relationships" id="256" r:id="R28ed878d2498437f"/>
    <p:sldId xmlns:r="http://schemas.openxmlformats.org/officeDocument/2006/relationships" id="257" r:id="Rb869297286a24fe4"/>
    <p:sldId xmlns:r="http://schemas.openxmlformats.org/officeDocument/2006/relationships" id="258" r:id="Re9d3ad6f2a9a43ed"/>
    <p:sldId xmlns:r="http://schemas.openxmlformats.org/officeDocument/2006/relationships" id="259" r:id="R40567912fa064d0e"/>
    <p:sldId xmlns:r="http://schemas.openxmlformats.org/officeDocument/2006/relationships" id="260" r:id="Rb8ad6e2052a24916"/>
    <p:sldId xmlns:r="http://schemas.openxmlformats.org/officeDocument/2006/relationships" id="261" r:id="R4d93d75291484e16"/>
    <p:sldId xmlns:r="http://schemas.openxmlformats.org/officeDocument/2006/relationships" id="262" r:id="R0e782cd8ce35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cf1bee9f546e0" /><Relationship Type="http://schemas.openxmlformats.org/officeDocument/2006/relationships/slide" Target="/ppt/slides/slide1.xml" Id="R28ed878d2498437f" /><Relationship Type="http://schemas.openxmlformats.org/officeDocument/2006/relationships/slide" Target="/ppt/slides/slide2.xml" Id="Rb869297286a24fe4" /><Relationship Type="http://schemas.openxmlformats.org/officeDocument/2006/relationships/slide" Target="/ppt/slides/slide3.xml" Id="Re9d3ad6f2a9a43ed" /><Relationship Type="http://schemas.openxmlformats.org/officeDocument/2006/relationships/slide" Target="/ppt/slides/slide4.xml" Id="R40567912fa064d0e" /><Relationship Type="http://schemas.openxmlformats.org/officeDocument/2006/relationships/slide" Target="/ppt/slides/slide5.xml" Id="Rb8ad6e2052a24916" /><Relationship Type="http://schemas.openxmlformats.org/officeDocument/2006/relationships/slide" Target="/ppt/slides/slide6.xml" Id="R4d93d75291484e16" /><Relationship Type="http://schemas.openxmlformats.org/officeDocument/2006/relationships/slide" Target="/ppt/slides/slide7.xml" Id="R0e782cd8ce35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df73c2248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9a14a8934988" /><Relationship Type="http://schemas.openxmlformats.org/officeDocument/2006/relationships/theme" Target="/ppt/slideMasters/theme/theme1.xml" Id="R84c461bfdc83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09a14a893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d4627fd1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460b4e9c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c8564449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8219fbb93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a390b365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8972d8f0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0fcc559f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237 086 449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252 229 024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