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76b7fe420f43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ee84088cae495f"/>
  </p:sldMasterIdLst>
  <p:sldIdLst>
    <p:sldId xmlns:r="http://schemas.openxmlformats.org/officeDocument/2006/relationships" id="256" r:id="R624972c58b0a4f37"/>
    <p:sldId xmlns:r="http://schemas.openxmlformats.org/officeDocument/2006/relationships" id="257" r:id="R89698cf47cb3462f"/>
    <p:sldId xmlns:r="http://schemas.openxmlformats.org/officeDocument/2006/relationships" id="258" r:id="R3c99cbfa1127408d"/>
    <p:sldId xmlns:r="http://schemas.openxmlformats.org/officeDocument/2006/relationships" id="259" r:id="R75be6b022a2a4bcd"/>
    <p:sldId xmlns:r="http://schemas.openxmlformats.org/officeDocument/2006/relationships" id="260" r:id="Rbf040f42c4a34b52"/>
    <p:sldId xmlns:r="http://schemas.openxmlformats.org/officeDocument/2006/relationships" id="261" r:id="Rd557f5e238fd44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ee84088cae495f" /><Relationship Type="http://schemas.openxmlformats.org/officeDocument/2006/relationships/slide" Target="/ppt/slides/slide1.xml" Id="R624972c58b0a4f37" /><Relationship Type="http://schemas.openxmlformats.org/officeDocument/2006/relationships/slide" Target="/ppt/slides/slide2.xml" Id="R89698cf47cb3462f" /><Relationship Type="http://schemas.openxmlformats.org/officeDocument/2006/relationships/slide" Target="/ppt/slides/slide3.xml" Id="R3c99cbfa1127408d" /><Relationship Type="http://schemas.openxmlformats.org/officeDocument/2006/relationships/slide" Target="/ppt/slides/slide4.xml" Id="R75be6b022a2a4bcd" /><Relationship Type="http://schemas.openxmlformats.org/officeDocument/2006/relationships/slide" Target="/ppt/slides/slide5.xml" Id="Rbf040f42c4a34b52" /><Relationship Type="http://schemas.openxmlformats.org/officeDocument/2006/relationships/slide" Target="/ppt/slides/slide6.xml" Id="Rd557f5e238fd44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0897cd79bb41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7fb9fc0cd45a9" /><Relationship Type="http://schemas.openxmlformats.org/officeDocument/2006/relationships/theme" Target="/ppt/slideMasters/theme/theme1.xml" Id="R492219593c7e47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27fb9fc0cd45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d5a613d9445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ee4e7615541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36b60003043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d5917c3924b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22505fdb54d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ee1c1d92546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Konnerudgata 132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988 107 158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AS</a:t>
            </a:r>
          </a:p>
        </p:txBody>
      </p:sp>
    </p:spTree>
  </p:cSld>
  <p:clrMapOvr>
    <a:masterClrMapping xmlns:a="http://schemas.openxmlformats.org/drawingml/2006/main"/>
  </p:clrMapOvr>
</p:sld>
</file>