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b663268eee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67fe142144dbd"/>
  </p:sldMasterIdLst>
  <p:sldIdLst>
    <p:sldId xmlns:r="http://schemas.openxmlformats.org/officeDocument/2006/relationships" id="256" r:id="R1235b49743c4432f"/>
    <p:sldId xmlns:r="http://schemas.openxmlformats.org/officeDocument/2006/relationships" id="257" r:id="R26e1ac9a2eb4479a"/>
    <p:sldId xmlns:r="http://schemas.openxmlformats.org/officeDocument/2006/relationships" id="258" r:id="R2371c4b2924f492e"/>
    <p:sldId xmlns:r="http://schemas.openxmlformats.org/officeDocument/2006/relationships" id="259" r:id="R08db958c2411443b"/>
    <p:sldId xmlns:r="http://schemas.openxmlformats.org/officeDocument/2006/relationships" id="260" r:id="Rd336242a0f8d420d"/>
    <p:sldId xmlns:r="http://schemas.openxmlformats.org/officeDocument/2006/relationships" id="261" r:id="R3af7c40b44484bdc"/>
    <p:sldId xmlns:r="http://schemas.openxmlformats.org/officeDocument/2006/relationships" id="262" r:id="Ra5c8a8d819f9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67fe142144dbd" /><Relationship Type="http://schemas.openxmlformats.org/officeDocument/2006/relationships/slide" Target="/ppt/slides/slide1.xml" Id="R1235b49743c4432f" /><Relationship Type="http://schemas.openxmlformats.org/officeDocument/2006/relationships/slide" Target="/ppt/slides/slide2.xml" Id="R26e1ac9a2eb4479a" /><Relationship Type="http://schemas.openxmlformats.org/officeDocument/2006/relationships/slide" Target="/ppt/slides/slide3.xml" Id="R2371c4b2924f492e" /><Relationship Type="http://schemas.openxmlformats.org/officeDocument/2006/relationships/slide" Target="/ppt/slides/slide4.xml" Id="R08db958c2411443b" /><Relationship Type="http://schemas.openxmlformats.org/officeDocument/2006/relationships/slide" Target="/ppt/slides/slide5.xml" Id="Rd336242a0f8d420d" /><Relationship Type="http://schemas.openxmlformats.org/officeDocument/2006/relationships/slide" Target="/ppt/slides/slide6.xml" Id="R3af7c40b44484bdc" /><Relationship Type="http://schemas.openxmlformats.org/officeDocument/2006/relationships/slide" Target="/ppt/slides/slide7.xml" Id="Ra5c8a8d819f9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c961517384e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defbe91224682" /><Relationship Type="http://schemas.openxmlformats.org/officeDocument/2006/relationships/theme" Target="/ppt/slideMasters/theme/theme1.xml" Id="R470ed0cd203841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defbe9122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36485c5864c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a70d58f32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6b97929cb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f449296ea4e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ad71cfafe49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96443374c4f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cc9e83112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TOUCHSTONE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TOUCHSTONE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−1 428 721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7 533 202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32 139 502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33 035 487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TARJEI MELLIN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988 102 261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